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31"/>
  </p:notesMasterIdLst>
  <p:sldIdLst>
    <p:sldId id="281" r:id="rId2"/>
    <p:sldId id="256" r:id="rId3"/>
    <p:sldId id="257" r:id="rId4"/>
    <p:sldId id="258" r:id="rId5"/>
    <p:sldId id="259" r:id="rId6"/>
    <p:sldId id="260" r:id="rId7"/>
    <p:sldId id="285" r:id="rId8"/>
    <p:sldId id="261" r:id="rId9"/>
    <p:sldId id="262" r:id="rId10"/>
    <p:sldId id="284"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2" r:id="rId29"/>
    <p:sldId id="283"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355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0F681C-3761-6D44-9DB7-277551F06224}" v="8" dt="2020-12-21T12:20:05.578"/>
    <p1510:client id="{FB97BC3C-E778-DF4A-B7F1-505F620AB909}" v="67" dt="2020-12-20T16:08:55.2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569"/>
    <p:restoredTop sz="67647" autoAdjust="0"/>
  </p:normalViewPr>
  <p:slideViewPr>
    <p:cSldViewPr snapToGrid="0" snapToObjects="1">
      <p:cViewPr>
        <p:scale>
          <a:sx n="10" d="100"/>
          <a:sy n="10" d="100"/>
        </p:scale>
        <p:origin x="3632" y="1448"/>
      </p:cViewPr>
      <p:guideLst>
        <p:guide orient="horz" pos="2160"/>
        <p:guide pos="3840"/>
      </p:guideLst>
    </p:cSldViewPr>
  </p:slideViewPr>
  <p:notesTextViewPr>
    <p:cViewPr>
      <p:scale>
        <a:sx n="100" d="100"/>
        <a:sy n="100" d="100"/>
      </p:scale>
      <p:origin x="0" y="0"/>
    </p:cViewPr>
  </p:notesTextViewPr>
  <p:notesViewPr>
    <p:cSldViewPr snapToGrid="0" snapToObjects="1">
      <p:cViewPr>
        <p:scale>
          <a:sx n="76" d="100"/>
          <a:sy n="76" d="100"/>
        </p:scale>
        <p:origin x="-2824" y="21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os aurelio gularte de castro" userId="67f50566e2aee3b4" providerId="LiveId" clId="{43F7B279-0053-FE42-BCCD-3526709FBEEA}"/>
    <pc:docChg chg="undo custSel addSld modSld modMainMaster modNotesMaster">
      <pc:chgData name="marcos aurelio gularte de castro" userId="67f50566e2aee3b4" providerId="LiveId" clId="{43F7B279-0053-FE42-BCCD-3526709FBEEA}" dt="2020-09-29T10:44:22.097" v="696" actId="18331"/>
      <pc:docMkLst>
        <pc:docMk/>
      </pc:docMkLst>
      <pc:sldChg chg="addSp delSp modSp mod modTransition chgLayout modNotes">
        <pc:chgData name="marcos aurelio gularte de castro" userId="67f50566e2aee3b4" providerId="LiveId" clId="{43F7B279-0053-FE42-BCCD-3526709FBEEA}" dt="2020-09-29T01:52:33.671" v="436" actId="1076"/>
        <pc:sldMkLst>
          <pc:docMk/>
          <pc:sldMk cId="1851111085" sldId="256"/>
        </pc:sldMkLst>
        <pc:spChg chg="mod ord">
          <ac:chgData name="marcos aurelio gularte de castro" userId="67f50566e2aee3b4" providerId="LiveId" clId="{43F7B279-0053-FE42-BCCD-3526709FBEEA}" dt="2020-09-28T22:44:22.064" v="19" actId="6264"/>
          <ac:spMkLst>
            <pc:docMk/>
            <pc:sldMk cId="1851111085" sldId="256"/>
            <ac:spMk id="2" creationId="{00000000-0000-0000-0000-000000000000}"/>
          </ac:spMkLst>
        </pc:spChg>
        <pc:spChg chg="mod ord">
          <ac:chgData name="marcos aurelio gularte de castro" userId="67f50566e2aee3b4" providerId="LiveId" clId="{43F7B279-0053-FE42-BCCD-3526709FBEEA}" dt="2020-09-28T22:44:22.064" v="19" actId="6264"/>
          <ac:spMkLst>
            <pc:docMk/>
            <pc:sldMk cId="1851111085" sldId="256"/>
            <ac:spMk id="3" creationId="{00000000-0000-0000-0000-000000000000}"/>
          </ac:spMkLst>
        </pc:spChg>
        <pc:spChg chg="del mod">
          <ac:chgData name="marcos aurelio gularte de castro" userId="67f50566e2aee3b4" providerId="LiveId" clId="{43F7B279-0053-FE42-BCCD-3526709FBEEA}" dt="2020-09-28T22:44:10.045" v="13" actId="478"/>
          <ac:spMkLst>
            <pc:docMk/>
            <pc:sldMk cId="1851111085" sldId="256"/>
            <ac:spMk id="5" creationId="{00000000-0000-0000-0000-000000000000}"/>
          </ac:spMkLst>
        </pc:spChg>
        <pc:spChg chg="add del mod">
          <ac:chgData name="marcos aurelio gularte de castro" userId="67f50566e2aee3b4" providerId="LiveId" clId="{43F7B279-0053-FE42-BCCD-3526709FBEEA}" dt="2020-09-28T22:44:22.064" v="19" actId="6264"/>
          <ac:spMkLst>
            <pc:docMk/>
            <pc:sldMk cId="1851111085" sldId="256"/>
            <ac:spMk id="7" creationId="{9A328590-12B0-8243-95D9-2CCC4E68F917}"/>
          </ac:spMkLst>
        </pc:spChg>
        <pc:spChg chg="add del mod">
          <ac:chgData name="marcos aurelio gularte de castro" userId="67f50566e2aee3b4" providerId="LiveId" clId="{43F7B279-0053-FE42-BCCD-3526709FBEEA}" dt="2020-09-28T22:44:22.064" v="19" actId="6264"/>
          <ac:spMkLst>
            <pc:docMk/>
            <pc:sldMk cId="1851111085" sldId="256"/>
            <ac:spMk id="9" creationId="{43CDC77B-68CA-A049-98A5-5539F89D48AF}"/>
          </ac:spMkLst>
        </pc:spChg>
        <pc:picChg chg="del mod">
          <ac:chgData name="marcos aurelio gularte de castro" userId="67f50566e2aee3b4" providerId="LiveId" clId="{43F7B279-0053-FE42-BCCD-3526709FBEEA}" dt="2020-09-28T22:44:10.045" v="13" actId="478"/>
          <ac:picMkLst>
            <pc:docMk/>
            <pc:sldMk cId="1851111085" sldId="256"/>
            <ac:picMk id="4" creationId="{00000000-0000-0000-0000-000000000000}"/>
          </ac:picMkLst>
        </pc:picChg>
        <pc:picChg chg="del mod">
          <ac:chgData name="marcos aurelio gularte de castro" userId="67f50566e2aee3b4" providerId="LiveId" clId="{43F7B279-0053-FE42-BCCD-3526709FBEEA}" dt="2020-09-28T22:44:03.809" v="11" actId="478"/>
          <ac:picMkLst>
            <pc:docMk/>
            <pc:sldMk cId="1851111085" sldId="256"/>
            <ac:picMk id="6" creationId="{00000000-0000-0000-0000-000000000000}"/>
          </ac:picMkLst>
        </pc:picChg>
        <pc:picChg chg="del mod">
          <ac:chgData name="marcos aurelio gularte de castro" userId="67f50566e2aee3b4" providerId="LiveId" clId="{43F7B279-0053-FE42-BCCD-3526709FBEEA}" dt="2020-09-28T22:44:07.053" v="12" actId="478"/>
          <ac:picMkLst>
            <pc:docMk/>
            <pc:sldMk cId="1851111085" sldId="256"/>
            <ac:picMk id="8" creationId="{00000000-0000-0000-0000-000000000000}"/>
          </ac:picMkLst>
        </pc:picChg>
        <pc:picChg chg="add mod">
          <ac:chgData name="marcos aurelio gularte de castro" userId="67f50566e2aee3b4" providerId="LiveId" clId="{43F7B279-0053-FE42-BCCD-3526709FBEEA}" dt="2020-09-28T22:45:57.107" v="30" actId="1076"/>
          <ac:picMkLst>
            <pc:docMk/>
            <pc:sldMk cId="1851111085" sldId="256"/>
            <ac:picMk id="10" creationId="{DF2208D6-2EE8-3040-9DBD-F7B002794E3B}"/>
          </ac:picMkLst>
        </pc:picChg>
        <pc:picChg chg="add mod">
          <ac:chgData name="marcos aurelio gularte de castro" userId="67f50566e2aee3b4" providerId="LiveId" clId="{43F7B279-0053-FE42-BCCD-3526709FBEEA}" dt="2020-09-29T01:52:33.671" v="436" actId="1076"/>
          <ac:picMkLst>
            <pc:docMk/>
            <pc:sldMk cId="1851111085" sldId="256"/>
            <ac:picMk id="11" creationId="{12E8C7C2-9F66-5741-8F40-F042F0E79ECF}"/>
          </ac:picMkLst>
        </pc:picChg>
      </pc:sldChg>
      <pc:sldChg chg="addSp delSp modSp mod modTransition modClrScheme chgLayout modNotes">
        <pc:chgData name="marcos aurelio gularte de castro" userId="67f50566e2aee3b4" providerId="LiveId" clId="{43F7B279-0053-FE42-BCCD-3526709FBEEA}" dt="2020-09-29T02:02:18.408" v="439"/>
        <pc:sldMkLst>
          <pc:docMk/>
          <pc:sldMk cId="235866751" sldId="257"/>
        </pc:sldMkLst>
        <pc:spChg chg="add mod ord">
          <ac:chgData name="marcos aurelio gularte de castro" userId="67f50566e2aee3b4" providerId="LiveId" clId="{43F7B279-0053-FE42-BCCD-3526709FBEEA}" dt="2020-09-28T23:36:30.203" v="111" actId="6264"/>
          <ac:spMkLst>
            <pc:docMk/>
            <pc:sldMk cId="235866751" sldId="257"/>
            <ac:spMk id="2" creationId="{8C701D0B-33D2-BD43-9DE5-8B8397760EC9}"/>
          </ac:spMkLst>
        </pc:spChg>
        <pc:spChg chg="mod ord">
          <ac:chgData name="marcos aurelio gularte de castro" userId="67f50566e2aee3b4" providerId="LiveId" clId="{43F7B279-0053-FE42-BCCD-3526709FBEEA}" dt="2020-09-29T02:01:15.364" v="438" actId="20577"/>
          <ac:spMkLst>
            <pc:docMk/>
            <pc:sldMk cId="235866751" sldId="257"/>
            <ac:spMk id="3" creationId="{00000000-0000-0000-0000-000000000000}"/>
          </ac:spMkLst>
        </pc:spChg>
        <pc:spChg chg="add del mod ord">
          <ac:chgData name="marcos aurelio gularte de castro" userId="67f50566e2aee3b4" providerId="LiveId" clId="{43F7B279-0053-FE42-BCCD-3526709FBEEA}" dt="2020-09-28T23:36:30.203" v="111" actId="6264"/>
          <ac:spMkLst>
            <pc:docMk/>
            <pc:sldMk cId="235866751" sldId="257"/>
            <ac:spMk id="4" creationId="{1973A6F8-A722-FF4B-8AD5-A03FD8DDBB08}"/>
          </ac:spMkLst>
        </pc:spChg>
        <pc:spChg chg="add del mod">
          <ac:chgData name="marcos aurelio gularte de castro" userId="67f50566e2aee3b4" providerId="LiveId" clId="{43F7B279-0053-FE42-BCCD-3526709FBEEA}" dt="2020-09-28T23:36:30.203" v="111" actId="6264"/>
          <ac:spMkLst>
            <pc:docMk/>
            <pc:sldMk cId="235866751" sldId="257"/>
            <ac:spMk id="6" creationId="{2E5ED0BD-108A-CC4C-872E-5CAB38C87689}"/>
          </ac:spMkLst>
        </pc:spChg>
        <pc:spChg chg="add del mod">
          <ac:chgData name="marcos aurelio gularte de castro" userId="67f50566e2aee3b4" providerId="LiveId" clId="{43F7B279-0053-FE42-BCCD-3526709FBEEA}" dt="2020-09-28T23:36:30.203" v="111" actId="6264"/>
          <ac:spMkLst>
            <pc:docMk/>
            <pc:sldMk cId="235866751" sldId="257"/>
            <ac:spMk id="7" creationId="{64769057-1D9B-CD4B-91C1-8495A391D96F}"/>
          </ac:spMkLst>
        </pc:spChg>
        <pc:spChg chg="add del mod ord">
          <ac:chgData name="marcos aurelio gularte de castro" userId="67f50566e2aee3b4" providerId="LiveId" clId="{43F7B279-0053-FE42-BCCD-3526709FBEEA}" dt="2020-09-29T02:02:18.408" v="439"/>
          <ac:spMkLst>
            <pc:docMk/>
            <pc:sldMk cId="235866751" sldId="257"/>
            <ac:spMk id="8" creationId="{D873ACBF-BCE4-E14E-A5FB-A907CBFCA476}"/>
          </ac:spMkLst>
        </pc:spChg>
        <pc:picChg chg="del mod">
          <ac:chgData name="marcos aurelio gularte de castro" userId="67f50566e2aee3b4" providerId="LiveId" clId="{43F7B279-0053-FE42-BCCD-3526709FBEEA}" dt="2020-09-28T23:36:07.532" v="96" actId="478"/>
          <ac:picMkLst>
            <pc:docMk/>
            <pc:sldMk cId="235866751" sldId="257"/>
            <ac:picMk id="5" creationId="{00000000-0000-0000-0000-000000000000}"/>
          </ac:picMkLst>
        </pc:picChg>
        <pc:picChg chg="add mod">
          <ac:chgData name="marcos aurelio gularte de castro" userId="67f50566e2aee3b4" providerId="LiveId" clId="{43F7B279-0053-FE42-BCCD-3526709FBEEA}" dt="2020-09-29T02:02:18.408" v="439"/>
          <ac:picMkLst>
            <pc:docMk/>
            <pc:sldMk cId="235866751" sldId="257"/>
            <ac:picMk id="9" creationId="{E40A244E-81E2-CD4B-93A2-0241F96F5CF2}"/>
          </ac:picMkLst>
        </pc:picChg>
      </pc:sldChg>
      <pc:sldChg chg="addSp delSp modSp mod modTransition modClrScheme chgLayout modNotes">
        <pc:chgData name="marcos aurelio gularte de castro" userId="67f50566e2aee3b4" providerId="LiveId" clId="{43F7B279-0053-FE42-BCCD-3526709FBEEA}" dt="2020-09-29T02:04:07.496" v="445"/>
        <pc:sldMkLst>
          <pc:docMk/>
          <pc:sldMk cId="1463397259" sldId="258"/>
        </pc:sldMkLst>
        <pc:spChg chg="del mod">
          <ac:chgData name="marcos aurelio gularte de castro" userId="67f50566e2aee3b4" providerId="LiveId" clId="{43F7B279-0053-FE42-BCCD-3526709FBEEA}" dt="2020-09-28T23:36:53.849" v="116" actId="700"/>
          <ac:spMkLst>
            <pc:docMk/>
            <pc:sldMk cId="1463397259" sldId="258"/>
            <ac:spMk id="2" creationId="{00000000-0000-0000-0000-000000000000}"/>
          </ac:spMkLst>
        </pc:spChg>
        <pc:spChg chg="mod ord">
          <ac:chgData name="marcos aurelio gularte de castro" userId="67f50566e2aee3b4" providerId="LiveId" clId="{43F7B279-0053-FE42-BCCD-3526709FBEEA}" dt="2020-09-29T02:02:33.436" v="440" actId="20577"/>
          <ac:spMkLst>
            <pc:docMk/>
            <pc:sldMk cId="1463397259" sldId="258"/>
            <ac:spMk id="3" creationId="{00000000-0000-0000-0000-000000000000}"/>
          </ac:spMkLst>
        </pc:spChg>
        <pc:spChg chg="add del mod ord">
          <ac:chgData name="marcos aurelio gularte de castro" userId="67f50566e2aee3b4" providerId="LiveId" clId="{43F7B279-0053-FE42-BCCD-3526709FBEEA}" dt="2020-09-29T02:02:50.057" v="441"/>
          <ac:spMkLst>
            <pc:docMk/>
            <pc:sldMk cId="1463397259" sldId="258"/>
            <ac:spMk id="5" creationId="{83EC1C43-2C96-4447-B0E5-7CD949B8B5C4}"/>
          </ac:spMkLst>
        </pc:spChg>
        <pc:spChg chg="add del mod">
          <ac:chgData name="marcos aurelio gularte de castro" userId="67f50566e2aee3b4" providerId="LiveId" clId="{43F7B279-0053-FE42-BCCD-3526709FBEEA}" dt="2020-09-29T02:02:59.478" v="443"/>
          <ac:spMkLst>
            <pc:docMk/>
            <pc:sldMk cId="1463397259" sldId="258"/>
            <ac:spMk id="8" creationId="{87198FE1-2C42-EA45-8CC1-FE3E631429E2}"/>
          </ac:spMkLst>
        </pc:spChg>
        <pc:spChg chg="add del mod">
          <ac:chgData name="marcos aurelio gularte de castro" userId="67f50566e2aee3b4" providerId="LiveId" clId="{43F7B279-0053-FE42-BCCD-3526709FBEEA}" dt="2020-09-29T02:04:07.496" v="445"/>
          <ac:spMkLst>
            <pc:docMk/>
            <pc:sldMk cId="1463397259" sldId="258"/>
            <ac:spMk id="11" creationId="{C0693A68-EBAD-484A-BEDB-B765371B5F34}"/>
          </ac:spMkLst>
        </pc:spChg>
        <pc:picChg chg="del mod">
          <ac:chgData name="marcos aurelio gularte de castro" userId="67f50566e2aee3b4" providerId="LiveId" clId="{43F7B279-0053-FE42-BCCD-3526709FBEEA}" dt="2020-09-28T23:36:40.550" v="114" actId="478"/>
          <ac:picMkLst>
            <pc:docMk/>
            <pc:sldMk cId="1463397259" sldId="258"/>
            <ac:picMk id="4" creationId="{00000000-0000-0000-0000-000000000000}"/>
          </ac:picMkLst>
        </pc:picChg>
        <pc:picChg chg="add del mod">
          <ac:chgData name="marcos aurelio gularte de castro" userId="67f50566e2aee3b4" providerId="LiveId" clId="{43F7B279-0053-FE42-BCCD-3526709FBEEA}" dt="2020-09-29T02:02:54.996" v="442" actId="478"/>
          <ac:picMkLst>
            <pc:docMk/>
            <pc:sldMk cId="1463397259" sldId="258"/>
            <ac:picMk id="6" creationId="{C30BBA30-6193-3045-A49B-C1CF31412575}"/>
          </ac:picMkLst>
        </pc:picChg>
        <pc:picChg chg="add del mod">
          <ac:chgData name="marcos aurelio gularte de castro" userId="67f50566e2aee3b4" providerId="LiveId" clId="{43F7B279-0053-FE42-BCCD-3526709FBEEA}" dt="2020-09-29T02:03:02.106" v="444" actId="478"/>
          <ac:picMkLst>
            <pc:docMk/>
            <pc:sldMk cId="1463397259" sldId="258"/>
            <ac:picMk id="9" creationId="{D2840A22-16FE-304B-8E6A-14642044BE06}"/>
          </ac:picMkLst>
        </pc:picChg>
        <pc:picChg chg="add mod">
          <ac:chgData name="marcos aurelio gularte de castro" userId="67f50566e2aee3b4" providerId="LiveId" clId="{43F7B279-0053-FE42-BCCD-3526709FBEEA}" dt="2020-09-29T02:04:07.496" v="445"/>
          <ac:picMkLst>
            <pc:docMk/>
            <pc:sldMk cId="1463397259" sldId="258"/>
            <ac:picMk id="12" creationId="{F869B83B-2B94-EE4D-8BDE-278143E2AE10}"/>
          </ac:picMkLst>
        </pc:picChg>
      </pc:sldChg>
      <pc:sldChg chg="addSp delSp modSp mod modTransition modClrScheme chgLayout modNotes">
        <pc:chgData name="marcos aurelio gularte de castro" userId="67f50566e2aee3b4" providerId="LiveId" clId="{43F7B279-0053-FE42-BCCD-3526709FBEEA}" dt="2020-09-29T02:05:20.534" v="452"/>
        <pc:sldMkLst>
          <pc:docMk/>
          <pc:sldMk cId="2928910073" sldId="259"/>
        </pc:sldMkLst>
        <pc:spChg chg="add del mod ord">
          <ac:chgData name="marcos aurelio gularte de castro" userId="67f50566e2aee3b4" providerId="LiveId" clId="{43F7B279-0053-FE42-BCCD-3526709FBEEA}" dt="2020-09-28T23:38:41.218" v="120" actId="6264"/>
          <ac:spMkLst>
            <pc:docMk/>
            <pc:sldMk cId="2928910073" sldId="259"/>
            <ac:spMk id="2" creationId="{9DEEDB7A-AF24-9344-9186-7EEFF3D1D2BE}"/>
          </ac:spMkLst>
        </pc:spChg>
        <pc:spChg chg="mod ord">
          <ac:chgData name="marcos aurelio gularte de castro" userId="67f50566e2aee3b4" providerId="LiveId" clId="{43F7B279-0053-FE42-BCCD-3526709FBEEA}" dt="2020-09-28T23:38:49.601" v="123" actId="27636"/>
          <ac:spMkLst>
            <pc:docMk/>
            <pc:sldMk cId="2928910073" sldId="259"/>
            <ac:spMk id="3" creationId="{00000000-0000-0000-0000-000000000000}"/>
          </ac:spMkLst>
        </pc:spChg>
        <pc:spChg chg="add del mod ord">
          <ac:chgData name="marcos aurelio gularte de castro" userId="67f50566e2aee3b4" providerId="LiveId" clId="{43F7B279-0053-FE42-BCCD-3526709FBEEA}" dt="2020-09-28T23:38:41.218" v="120" actId="6264"/>
          <ac:spMkLst>
            <pc:docMk/>
            <pc:sldMk cId="2928910073" sldId="259"/>
            <ac:spMk id="5" creationId="{1D40F6E4-5C7C-8D4A-9AD0-067985C6F201}"/>
          </ac:spMkLst>
        </pc:spChg>
        <pc:spChg chg="add del mod ord">
          <ac:chgData name="marcos aurelio gularte de castro" userId="67f50566e2aee3b4" providerId="LiveId" clId="{43F7B279-0053-FE42-BCCD-3526709FBEEA}" dt="2020-09-28T23:38:41.218" v="120" actId="6264"/>
          <ac:spMkLst>
            <pc:docMk/>
            <pc:sldMk cId="2928910073" sldId="259"/>
            <ac:spMk id="6" creationId="{D05368F6-7B31-8648-9A7A-2590CB50FAFC}"/>
          </ac:spMkLst>
        </pc:spChg>
        <pc:spChg chg="add del mod">
          <ac:chgData name="marcos aurelio gularte de castro" userId="67f50566e2aee3b4" providerId="LiveId" clId="{43F7B279-0053-FE42-BCCD-3526709FBEEA}" dt="2020-09-28T23:38:41.218" v="120" actId="6264"/>
          <ac:spMkLst>
            <pc:docMk/>
            <pc:sldMk cId="2928910073" sldId="259"/>
            <ac:spMk id="7" creationId="{613888B1-25A6-984E-BF92-5499D6604AF3}"/>
          </ac:spMkLst>
        </pc:spChg>
        <pc:spChg chg="add del mod ord">
          <ac:chgData name="marcos aurelio gularte de castro" userId="67f50566e2aee3b4" providerId="LiveId" clId="{43F7B279-0053-FE42-BCCD-3526709FBEEA}" dt="2020-09-28T23:38:49.476" v="122" actId="700"/>
          <ac:spMkLst>
            <pc:docMk/>
            <pc:sldMk cId="2928910073" sldId="259"/>
            <ac:spMk id="8" creationId="{12218DB1-1EE7-B14F-9CF2-61F9A48FEE62}"/>
          </ac:spMkLst>
        </pc:spChg>
        <pc:spChg chg="add del mod ord">
          <ac:chgData name="marcos aurelio gularte de castro" userId="67f50566e2aee3b4" providerId="LiveId" clId="{43F7B279-0053-FE42-BCCD-3526709FBEEA}" dt="2020-09-28T23:38:49.476" v="122" actId="700"/>
          <ac:spMkLst>
            <pc:docMk/>
            <pc:sldMk cId="2928910073" sldId="259"/>
            <ac:spMk id="9" creationId="{FF165FFC-85CF-4049-972A-15C1B6104A26}"/>
          </ac:spMkLst>
        </pc:spChg>
        <pc:spChg chg="add del mod ord">
          <ac:chgData name="marcos aurelio gularte de castro" userId="67f50566e2aee3b4" providerId="LiveId" clId="{43F7B279-0053-FE42-BCCD-3526709FBEEA}" dt="2020-09-28T23:38:49.476" v="122" actId="700"/>
          <ac:spMkLst>
            <pc:docMk/>
            <pc:sldMk cId="2928910073" sldId="259"/>
            <ac:spMk id="10" creationId="{8A439A78-E474-1941-AA25-51702592829B}"/>
          </ac:spMkLst>
        </pc:spChg>
        <pc:spChg chg="add del mod ord">
          <ac:chgData name="marcos aurelio gularte de castro" userId="67f50566e2aee3b4" providerId="LiveId" clId="{43F7B279-0053-FE42-BCCD-3526709FBEEA}" dt="2020-09-29T02:04:22.442" v="446"/>
          <ac:spMkLst>
            <pc:docMk/>
            <pc:sldMk cId="2928910073" sldId="259"/>
            <ac:spMk id="11" creationId="{036F8B85-1327-C748-A519-42A39AA857D4}"/>
          </ac:spMkLst>
        </pc:spChg>
        <pc:spChg chg="add del mod ord">
          <ac:chgData name="marcos aurelio gularte de castro" userId="67f50566e2aee3b4" providerId="LiveId" clId="{43F7B279-0053-FE42-BCCD-3526709FBEEA}" dt="2020-09-29T02:04:57.850" v="447"/>
          <ac:spMkLst>
            <pc:docMk/>
            <pc:sldMk cId="2928910073" sldId="259"/>
            <ac:spMk id="12" creationId="{95682816-1C4F-C245-9F43-DED4F0A8065B}"/>
          </ac:spMkLst>
        </pc:spChg>
        <pc:spChg chg="add del mod">
          <ac:chgData name="marcos aurelio gularte de castro" userId="67f50566e2aee3b4" providerId="LiveId" clId="{43F7B279-0053-FE42-BCCD-3526709FBEEA}" dt="2020-09-29T02:05:20.534" v="452"/>
          <ac:spMkLst>
            <pc:docMk/>
            <pc:sldMk cId="2928910073" sldId="259"/>
            <ac:spMk id="16" creationId="{BAF4E5C7-DB97-1945-A11B-D04A3E557718}"/>
          </ac:spMkLst>
        </pc:spChg>
        <pc:picChg chg="del mod">
          <ac:chgData name="marcos aurelio gularte de castro" userId="67f50566e2aee3b4" providerId="LiveId" clId="{43F7B279-0053-FE42-BCCD-3526709FBEEA}" dt="2020-09-28T23:38:34.969" v="117" actId="478"/>
          <ac:picMkLst>
            <pc:docMk/>
            <pc:sldMk cId="2928910073" sldId="259"/>
            <ac:picMk id="4" creationId="{00000000-0000-0000-0000-000000000000}"/>
          </ac:picMkLst>
        </pc:picChg>
        <pc:picChg chg="add mod">
          <ac:chgData name="marcos aurelio gularte de castro" userId="67f50566e2aee3b4" providerId="LiveId" clId="{43F7B279-0053-FE42-BCCD-3526709FBEEA}" dt="2020-09-29T02:04:22.442" v="446"/>
          <ac:picMkLst>
            <pc:docMk/>
            <pc:sldMk cId="2928910073" sldId="259"/>
            <ac:picMk id="13" creationId="{14CA3BE9-2458-CF48-9706-BC2D365E4991}"/>
          </ac:picMkLst>
        </pc:picChg>
        <pc:picChg chg="add del mod modCrop">
          <ac:chgData name="marcos aurelio gularte de castro" userId="67f50566e2aee3b4" providerId="LiveId" clId="{43F7B279-0053-FE42-BCCD-3526709FBEEA}" dt="2020-09-29T02:05:17.508" v="451" actId="478"/>
          <ac:picMkLst>
            <pc:docMk/>
            <pc:sldMk cId="2928910073" sldId="259"/>
            <ac:picMk id="14" creationId="{4D66F7E7-D2DA-F746-B611-60310D3C5FFC}"/>
          </ac:picMkLst>
        </pc:picChg>
        <pc:picChg chg="add mod">
          <ac:chgData name="marcos aurelio gularte de castro" userId="67f50566e2aee3b4" providerId="LiveId" clId="{43F7B279-0053-FE42-BCCD-3526709FBEEA}" dt="2020-09-29T02:05:20.534" v="452"/>
          <ac:picMkLst>
            <pc:docMk/>
            <pc:sldMk cId="2928910073" sldId="259"/>
            <ac:picMk id="17" creationId="{A2582A08-3D7D-794F-9271-FFBC1591CD2A}"/>
          </ac:picMkLst>
        </pc:picChg>
      </pc:sldChg>
      <pc:sldChg chg="addSp delSp modSp mod modTransition modClrScheme chgLayout modNotes">
        <pc:chgData name="marcos aurelio gularte de castro" userId="67f50566e2aee3b4" providerId="LiveId" clId="{43F7B279-0053-FE42-BCCD-3526709FBEEA}" dt="2020-09-29T02:26:05.963" v="564" actId="167"/>
        <pc:sldMkLst>
          <pc:docMk/>
          <pc:sldMk cId="3865892107" sldId="260"/>
        </pc:sldMkLst>
        <pc:spChg chg="del mod">
          <ac:chgData name="marcos aurelio gularte de castro" userId="67f50566e2aee3b4" providerId="LiveId" clId="{43F7B279-0053-FE42-BCCD-3526709FBEEA}" dt="2020-09-28T23:39:04.169" v="125" actId="700"/>
          <ac:spMkLst>
            <pc:docMk/>
            <pc:sldMk cId="3865892107" sldId="260"/>
            <ac:spMk id="2" creationId="{00000000-0000-0000-0000-000000000000}"/>
          </ac:spMkLst>
        </pc:spChg>
        <pc:spChg chg="mod ord">
          <ac:chgData name="marcos aurelio gularte de castro" userId="67f50566e2aee3b4" providerId="LiveId" clId="{43F7B279-0053-FE42-BCCD-3526709FBEEA}" dt="2020-09-29T02:11:10.674" v="517" actId="20577"/>
          <ac:spMkLst>
            <pc:docMk/>
            <pc:sldMk cId="3865892107" sldId="260"/>
            <ac:spMk id="3" creationId="{00000000-0000-0000-0000-000000000000}"/>
          </ac:spMkLst>
        </pc:spChg>
        <pc:spChg chg="add del mod ord">
          <ac:chgData name="marcos aurelio gularte de castro" userId="67f50566e2aee3b4" providerId="LiveId" clId="{43F7B279-0053-FE42-BCCD-3526709FBEEA}" dt="2020-09-29T02:09:41.951" v="480" actId="6264"/>
          <ac:spMkLst>
            <pc:docMk/>
            <pc:sldMk cId="3865892107" sldId="260"/>
            <ac:spMk id="5" creationId="{C48445AE-0D77-4E4B-A91C-6EB4FB683568}"/>
          </ac:spMkLst>
        </pc:spChg>
        <pc:spChg chg="add del mod ord">
          <ac:chgData name="marcos aurelio gularte de castro" userId="67f50566e2aee3b4" providerId="LiveId" clId="{43F7B279-0053-FE42-BCCD-3526709FBEEA}" dt="2020-09-29T02:06:49.770" v="453"/>
          <ac:spMkLst>
            <pc:docMk/>
            <pc:sldMk cId="3865892107" sldId="260"/>
            <ac:spMk id="6" creationId="{82926A21-C0AC-234F-97DA-D99BACBF16AE}"/>
          </ac:spMkLst>
        </pc:spChg>
        <pc:spChg chg="add del mod ord">
          <ac:chgData name="marcos aurelio gularte de castro" userId="67f50566e2aee3b4" providerId="LiveId" clId="{43F7B279-0053-FE42-BCCD-3526709FBEEA}" dt="2020-09-29T02:09:41.951" v="480" actId="6264"/>
          <ac:spMkLst>
            <pc:docMk/>
            <pc:sldMk cId="3865892107" sldId="260"/>
            <ac:spMk id="7" creationId="{EE5605CC-FEB8-2143-98A7-0FE371924E8E}"/>
          </ac:spMkLst>
        </pc:spChg>
        <pc:spChg chg="add del mod">
          <ac:chgData name="marcos aurelio gularte de castro" userId="67f50566e2aee3b4" providerId="LiveId" clId="{43F7B279-0053-FE42-BCCD-3526709FBEEA}" dt="2020-09-29T02:07:48.375" v="455" actId="931"/>
          <ac:spMkLst>
            <pc:docMk/>
            <pc:sldMk cId="3865892107" sldId="260"/>
            <ac:spMk id="10" creationId="{48D07E31-913B-DC4C-96D6-84D4088B9D73}"/>
          </ac:spMkLst>
        </pc:spChg>
        <pc:spChg chg="add del mod">
          <ac:chgData name="marcos aurelio gularte de castro" userId="67f50566e2aee3b4" providerId="LiveId" clId="{43F7B279-0053-FE42-BCCD-3526709FBEEA}" dt="2020-09-29T02:09:41.951" v="480" actId="6264"/>
          <ac:spMkLst>
            <pc:docMk/>
            <pc:sldMk cId="3865892107" sldId="260"/>
            <ac:spMk id="14" creationId="{012FC28B-A4E3-A641-9594-29ABF0462761}"/>
          </ac:spMkLst>
        </pc:spChg>
        <pc:spChg chg="add del mod">
          <ac:chgData name="marcos aurelio gularte de castro" userId="67f50566e2aee3b4" providerId="LiveId" clId="{43F7B279-0053-FE42-BCCD-3526709FBEEA}" dt="2020-09-29T02:09:31.924" v="477" actId="6264"/>
          <ac:spMkLst>
            <pc:docMk/>
            <pc:sldMk cId="3865892107" sldId="260"/>
            <ac:spMk id="15" creationId="{E08227FE-23FA-9A47-B94B-1637CAA66DF3}"/>
          </ac:spMkLst>
        </pc:spChg>
        <pc:spChg chg="add del mod ord">
          <ac:chgData name="marcos aurelio gularte de castro" userId="67f50566e2aee3b4" providerId="LiveId" clId="{43F7B279-0053-FE42-BCCD-3526709FBEEA}" dt="2020-09-29T02:09:31.924" v="477" actId="6264"/>
          <ac:spMkLst>
            <pc:docMk/>
            <pc:sldMk cId="3865892107" sldId="260"/>
            <ac:spMk id="16" creationId="{D3A698B8-0AFE-7640-B142-EE2F612488D7}"/>
          </ac:spMkLst>
        </pc:spChg>
        <pc:spChg chg="add del mod ord">
          <ac:chgData name="marcos aurelio gularte de castro" userId="67f50566e2aee3b4" providerId="LiveId" clId="{43F7B279-0053-FE42-BCCD-3526709FBEEA}" dt="2020-09-29T02:09:31.924" v="477" actId="6264"/>
          <ac:spMkLst>
            <pc:docMk/>
            <pc:sldMk cId="3865892107" sldId="260"/>
            <ac:spMk id="17" creationId="{3E99B4E5-53D0-4746-937C-218190C4EB5B}"/>
          </ac:spMkLst>
        </pc:spChg>
        <pc:spChg chg="add del mod">
          <ac:chgData name="marcos aurelio gularte de castro" userId="67f50566e2aee3b4" providerId="LiveId" clId="{43F7B279-0053-FE42-BCCD-3526709FBEEA}" dt="2020-09-29T02:09:41.951" v="480" actId="6264"/>
          <ac:spMkLst>
            <pc:docMk/>
            <pc:sldMk cId="3865892107" sldId="260"/>
            <ac:spMk id="18" creationId="{D5AFD5F7-1FE2-9A4B-B1C9-FB00CE0D84A6}"/>
          </ac:spMkLst>
        </pc:spChg>
        <pc:spChg chg="add del mod ord">
          <ac:chgData name="marcos aurelio gularte de castro" userId="67f50566e2aee3b4" providerId="LiveId" clId="{43F7B279-0053-FE42-BCCD-3526709FBEEA}" dt="2020-09-29T02:23:13.273" v="559" actId="931"/>
          <ac:spMkLst>
            <pc:docMk/>
            <pc:sldMk cId="3865892107" sldId="260"/>
            <ac:spMk id="19" creationId="{2FFE76CE-4BFC-7C44-B273-92F646BC883A}"/>
          </ac:spMkLst>
        </pc:spChg>
        <pc:spChg chg="add del mod ord">
          <ac:chgData name="marcos aurelio gularte de castro" userId="67f50566e2aee3b4" providerId="LiveId" clId="{43F7B279-0053-FE42-BCCD-3526709FBEEA}" dt="2020-09-29T02:23:03.176" v="558" actId="931"/>
          <ac:spMkLst>
            <pc:docMk/>
            <pc:sldMk cId="3865892107" sldId="260"/>
            <ac:spMk id="20" creationId="{DF7968B0-0D8D-DB41-AB4A-700A1DF0C877}"/>
          </ac:spMkLst>
        </pc:spChg>
        <pc:spChg chg="add del mod">
          <ac:chgData name="marcos aurelio gularte de castro" userId="67f50566e2aee3b4" providerId="LiveId" clId="{43F7B279-0053-FE42-BCCD-3526709FBEEA}" dt="2020-09-29T02:23:33.598" v="561" actId="931"/>
          <ac:spMkLst>
            <pc:docMk/>
            <pc:sldMk cId="3865892107" sldId="260"/>
            <ac:spMk id="26" creationId="{F516F8DA-8601-A84A-B2D3-CF1DD94B8CB8}"/>
          </ac:spMkLst>
        </pc:spChg>
        <pc:spChg chg="add del mod">
          <ac:chgData name="marcos aurelio gularte de castro" userId="67f50566e2aee3b4" providerId="LiveId" clId="{43F7B279-0053-FE42-BCCD-3526709FBEEA}" dt="2020-09-29T02:26:03.844" v="563" actId="931"/>
          <ac:spMkLst>
            <pc:docMk/>
            <pc:sldMk cId="3865892107" sldId="260"/>
            <ac:spMk id="30" creationId="{9450988A-F8D8-B14A-97DF-9BD22554CBFB}"/>
          </ac:spMkLst>
        </pc:spChg>
        <pc:picChg chg="del mod">
          <ac:chgData name="marcos aurelio gularte de castro" userId="67f50566e2aee3b4" providerId="LiveId" clId="{43F7B279-0053-FE42-BCCD-3526709FBEEA}" dt="2020-09-28T23:38:56.474" v="124" actId="478"/>
          <ac:picMkLst>
            <pc:docMk/>
            <pc:sldMk cId="3865892107" sldId="260"/>
            <ac:picMk id="4" creationId="{00000000-0000-0000-0000-000000000000}"/>
          </ac:picMkLst>
        </pc:picChg>
        <pc:picChg chg="add del mod">
          <ac:chgData name="marcos aurelio gularte de castro" userId="67f50566e2aee3b4" providerId="LiveId" clId="{43F7B279-0053-FE42-BCCD-3526709FBEEA}" dt="2020-09-29T02:06:58.074" v="454" actId="478"/>
          <ac:picMkLst>
            <pc:docMk/>
            <pc:sldMk cId="3865892107" sldId="260"/>
            <ac:picMk id="8" creationId="{9413BC12-90CA-504C-B8F3-44A625B9183D}"/>
          </ac:picMkLst>
        </pc:picChg>
        <pc:picChg chg="add del mod">
          <ac:chgData name="marcos aurelio gularte de castro" userId="67f50566e2aee3b4" providerId="LiveId" clId="{43F7B279-0053-FE42-BCCD-3526709FBEEA}" dt="2020-09-29T02:07:59.382" v="456" actId="478"/>
          <ac:picMkLst>
            <pc:docMk/>
            <pc:sldMk cId="3865892107" sldId="260"/>
            <ac:picMk id="12" creationId="{EB530114-7D96-AF49-82A2-68F04458268B}"/>
          </ac:picMkLst>
        </pc:picChg>
        <pc:picChg chg="add del mod">
          <ac:chgData name="marcos aurelio gularte de castro" userId="67f50566e2aee3b4" providerId="LiveId" clId="{43F7B279-0053-FE42-BCCD-3526709FBEEA}" dt="2020-09-29T02:25:58.724" v="562" actId="478"/>
          <ac:picMkLst>
            <pc:docMk/>
            <pc:sldMk cId="3865892107" sldId="260"/>
            <ac:picMk id="22" creationId="{BF1B7DF7-003E-0347-9548-B96F4AA79723}"/>
          </ac:picMkLst>
        </pc:picChg>
        <pc:picChg chg="add del mod">
          <ac:chgData name="marcos aurelio gularte de castro" userId="67f50566e2aee3b4" providerId="LiveId" clId="{43F7B279-0053-FE42-BCCD-3526709FBEEA}" dt="2020-09-29T02:23:17.591" v="560" actId="478"/>
          <ac:picMkLst>
            <pc:docMk/>
            <pc:sldMk cId="3865892107" sldId="260"/>
            <ac:picMk id="24" creationId="{D1746631-D89D-CA4A-A9EF-70975A43302E}"/>
          </ac:picMkLst>
        </pc:picChg>
        <pc:picChg chg="add mod">
          <ac:chgData name="marcos aurelio gularte de castro" userId="67f50566e2aee3b4" providerId="LiveId" clId="{43F7B279-0053-FE42-BCCD-3526709FBEEA}" dt="2020-09-29T02:23:33.598" v="561" actId="931"/>
          <ac:picMkLst>
            <pc:docMk/>
            <pc:sldMk cId="3865892107" sldId="260"/>
            <ac:picMk id="28" creationId="{142CD8A3-4AE3-0A4D-81A8-B4276579B31B}"/>
          </ac:picMkLst>
        </pc:picChg>
        <pc:picChg chg="add mod">
          <ac:chgData name="marcos aurelio gularte de castro" userId="67f50566e2aee3b4" providerId="LiveId" clId="{43F7B279-0053-FE42-BCCD-3526709FBEEA}" dt="2020-09-29T02:26:05.963" v="564" actId="167"/>
          <ac:picMkLst>
            <pc:docMk/>
            <pc:sldMk cId="3865892107" sldId="260"/>
            <ac:picMk id="32" creationId="{8A8EC4B6-7DE8-3A41-B321-144703E4FA42}"/>
          </ac:picMkLst>
        </pc:picChg>
      </pc:sldChg>
      <pc:sldChg chg="addSp delSp modSp mod modTransition modClrScheme chgLayout modNotes">
        <pc:chgData name="marcos aurelio gularte de castro" userId="67f50566e2aee3b4" providerId="LiveId" clId="{43F7B279-0053-FE42-BCCD-3526709FBEEA}" dt="2020-09-29T09:38:25.982" v="575" actId="931"/>
        <pc:sldMkLst>
          <pc:docMk/>
          <pc:sldMk cId="3057526804" sldId="261"/>
        </pc:sldMkLst>
        <pc:spChg chg="del mod">
          <ac:chgData name="marcos aurelio gularte de castro" userId="67f50566e2aee3b4" providerId="LiveId" clId="{43F7B279-0053-FE42-BCCD-3526709FBEEA}" dt="2020-09-29T01:34:44.887" v="143" actId="700"/>
          <ac:spMkLst>
            <pc:docMk/>
            <pc:sldMk cId="3057526804" sldId="261"/>
            <ac:spMk id="2" creationId="{00000000-0000-0000-0000-000000000000}"/>
          </ac:spMkLst>
        </pc:spChg>
        <pc:spChg chg="mod ord">
          <ac:chgData name="marcos aurelio gularte de castro" userId="67f50566e2aee3b4" providerId="LiveId" clId="{43F7B279-0053-FE42-BCCD-3526709FBEEA}" dt="2020-09-29T01:35:12.710" v="158" actId="122"/>
          <ac:spMkLst>
            <pc:docMk/>
            <pc:sldMk cId="3057526804" sldId="261"/>
            <ac:spMk id="3" creationId="{00000000-0000-0000-0000-000000000000}"/>
          </ac:spMkLst>
        </pc:spChg>
        <pc:spChg chg="add del mod ord">
          <ac:chgData name="marcos aurelio gularte de castro" userId="67f50566e2aee3b4" providerId="LiveId" clId="{43F7B279-0053-FE42-BCCD-3526709FBEEA}" dt="2020-09-29T01:34:49.432" v="145" actId="6264"/>
          <ac:spMkLst>
            <pc:docMk/>
            <pc:sldMk cId="3057526804" sldId="261"/>
            <ac:spMk id="5" creationId="{67DACCE9-AE6F-0B40-8D96-AF940984AA18}"/>
          </ac:spMkLst>
        </pc:spChg>
        <pc:spChg chg="add del mod ord">
          <ac:chgData name="marcos aurelio gularte de castro" userId="67f50566e2aee3b4" providerId="LiveId" clId="{43F7B279-0053-FE42-BCCD-3526709FBEEA}" dt="2020-09-29T01:34:49.432" v="145" actId="6264"/>
          <ac:spMkLst>
            <pc:docMk/>
            <pc:sldMk cId="3057526804" sldId="261"/>
            <ac:spMk id="6" creationId="{8B5D1C03-65E6-F14B-8056-B8875E57964F}"/>
          </ac:spMkLst>
        </pc:spChg>
        <pc:spChg chg="add del mod">
          <ac:chgData name="marcos aurelio gularte de castro" userId="67f50566e2aee3b4" providerId="LiveId" clId="{43F7B279-0053-FE42-BCCD-3526709FBEEA}" dt="2020-09-29T01:34:49.432" v="145" actId="6264"/>
          <ac:spMkLst>
            <pc:docMk/>
            <pc:sldMk cId="3057526804" sldId="261"/>
            <ac:spMk id="7" creationId="{3B521DC1-D3D9-C14B-B6FE-D85F935004A3}"/>
          </ac:spMkLst>
        </pc:spChg>
        <pc:spChg chg="add del mod ord">
          <ac:chgData name="marcos aurelio gularte de castro" userId="67f50566e2aee3b4" providerId="LiveId" clId="{43F7B279-0053-FE42-BCCD-3526709FBEEA}" dt="2020-09-29T01:35:07.401" v="155" actId="700"/>
          <ac:spMkLst>
            <pc:docMk/>
            <pc:sldMk cId="3057526804" sldId="261"/>
            <ac:spMk id="8" creationId="{97258240-A1CE-C84A-AFD3-28E26D7105F7}"/>
          </ac:spMkLst>
        </pc:spChg>
        <pc:spChg chg="add del mod ord">
          <ac:chgData name="marcos aurelio gularte de castro" userId="67f50566e2aee3b4" providerId="LiveId" clId="{43F7B279-0053-FE42-BCCD-3526709FBEEA}" dt="2020-09-29T01:35:07.401" v="155" actId="700"/>
          <ac:spMkLst>
            <pc:docMk/>
            <pc:sldMk cId="3057526804" sldId="261"/>
            <ac:spMk id="9" creationId="{EA0E6644-9E47-6149-A084-AC02B1A3B709}"/>
          </ac:spMkLst>
        </pc:spChg>
        <pc:spChg chg="add del mod ord">
          <ac:chgData name="marcos aurelio gularte de castro" userId="67f50566e2aee3b4" providerId="LiveId" clId="{43F7B279-0053-FE42-BCCD-3526709FBEEA}" dt="2020-09-29T09:38:25.982" v="575" actId="931"/>
          <ac:spMkLst>
            <pc:docMk/>
            <pc:sldMk cId="3057526804" sldId="261"/>
            <ac:spMk id="10" creationId="{5BCFEBDD-CFE9-554C-BBD7-E8435963239D}"/>
          </ac:spMkLst>
        </pc:spChg>
        <pc:picChg chg="del mod">
          <ac:chgData name="marcos aurelio gularte de castro" userId="67f50566e2aee3b4" providerId="LiveId" clId="{43F7B279-0053-FE42-BCCD-3526709FBEEA}" dt="2020-09-28T23:39:57.604" v="142" actId="478"/>
          <ac:picMkLst>
            <pc:docMk/>
            <pc:sldMk cId="3057526804" sldId="261"/>
            <ac:picMk id="4" creationId="{00000000-0000-0000-0000-000000000000}"/>
          </ac:picMkLst>
        </pc:picChg>
        <pc:picChg chg="add mod">
          <ac:chgData name="marcos aurelio gularte de castro" userId="67f50566e2aee3b4" providerId="LiveId" clId="{43F7B279-0053-FE42-BCCD-3526709FBEEA}" dt="2020-09-29T09:38:25.982" v="575" actId="931"/>
          <ac:picMkLst>
            <pc:docMk/>
            <pc:sldMk cId="3057526804" sldId="261"/>
            <ac:picMk id="4" creationId="{3E791236-CB56-7540-AD6E-01B60FBDACFB}"/>
          </ac:picMkLst>
        </pc:picChg>
      </pc:sldChg>
      <pc:sldChg chg="addSp delSp modSp mod modTransition modClrScheme chgLayout modNotes">
        <pc:chgData name="marcos aurelio gularte de castro" userId="67f50566e2aee3b4" providerId="LiveId" clId="{43F7B279-0053-FE42-BCCD-3526709FBEEA}" dt="2020-09-29T09:41:42.093" v="586" actId="931"/>
        <pc:sldMkLst>
          <pc:docMk/>
          <pc:sldMk cId="1734388662" sldId="262"/>
        </pc:sldMkLst>
        <pc:spChg chg="del mod">
          <ac:chgData name="marcos aurelio gularte de castro" userId="67f50566e2aee3b4" providerId="LiveId" clId="{43F7B279-0053-FE42-BCCD-3526709FBEEA}" dt="2020-09-29T01:35:26.602" v="160" actId="478"/>
          <ac:spMkLst>
            <pc:docMk/>
            <pc:sldMk cId="1734388662" sldId="262"/>
            <ac:spMk id="2" creationId="{00000000-0000-0000-0000-000000000000}"/>
          </ac:spMkLst>
        </pc:spChg>
        <pc:spChg chg="add del mod ord">
          <ac:chgData name="marcos aurelio gularte de castro" userId="67f50566e2aee3b4" providerId="LiveId" clId="{43F7B279-0053-FE42-BCCD-3526709FBEEA}" dt="2020-09-29T09:40:54.815" v="585" actId="931"/>
          <ac:spMkLst>
            <pc:docMk/>
            <pc:sldMk cId="1734388662" sldId="262"/>
            <ac:spMk id="2" creationId="{B6C40CD4-28E2-D648-87CC-03E05978EF2C}"/>
          </ac:spMkLst>
        </pc:spChg>
        <pc:spChg chg="mod ord">
          <ac:chgData name="marcos aurelio gularte de castro" userId="67f50566e2aee3b4" providerId="LiveId" clId="{43F7B279-0053-FE42-BCCD-3526709FBEEA}" dt="2020-09-29T09:40:29.385" v="584" actId="242"/>
          <ac:spMkLst>
            <pc:docMk/>
            <pc:sldMk cId="1734388662" sldId="262"/>
            <ac:spMk id="3" creationId="{00000000-0000-0000-0000-000000000000}"/>
          </ac:spMkLst>
        </pc:spChg>
        <pc:spChg chg="add del mod ord">
          <ac:chgData name="marcos aurelio gularte de castro" userId="67f50566e2aee3b4" providerId="LiveId" clId="{43F7B279-0053-FE42-BCCD-3526709FBEEA}" dt="2020-09-29T09:41:42.093" v="586" actId="931"/>
          <ac:spMkLst>
            <pc:docMk/>
            <pc:sldMk cId="1734388662" sldId="262"/>
            <ac:spMk id="4" creationId="{3EEE1247-0068-C648-8845-8F5475CB8738}"/>
          </ac:spMkLst>
        </pc:spChg>
        <pc:spChg chg="add del mod ord">
          <ac:chgData name="marcos aurelio gularte de castro" userId="67f50566e2aee3b4" providerId="LiveId" clId="{43F7B279-0053-FE42-BCCD-3526709FBEEA}" dt="2020-09-29T01:35:54.168" v="163" actId="700"/>
          <ac:spMkLst>
            <pc:docMk/>
            <pc:sldMk cId="1734388662" sldId="262"/>
            <ac:spMk id="5" creationId="{70AA50B2-7E8B-C34D-9B45-8CE3E164C7AD}"/>
          </ac:spMkLst>
        </pc:spChg>
        <pc:spChg chg="add del mod ord">
          <ac:chgData name="marcos aurelio gularte de castro" userId="67f50566e2aee3b4" providerId="LiveId" clId="{43F7B279-0053-FE42-BCCD-3526709FBEEA}" dt="2020-09-29T01:35:54.168" v="163" actId="700"/>
          <ac:spMkLst>
            <pc:docMk/>
            <pc:sldMk cId="1734388662" sldId="262"/>
            <ac:spMk id="6" creationId="{DC65DD78-AED1-2446-969A-19D08EF238A1}"/>
          </ac:spMkLst>
        </pc:spChg>
        <pc:spChg chg="add del mod ord">
          <ac:chgData name="marcos aurelio gularte de castro" userId="67f50566e2aee3b4" providerId="LiveId" clId="{43F7B279-0053-FE42-BCCD-3526709FBEEA}" dt="2020-09-29T01:35:54.168" v="163" actId="700"/>
          <ac:spMkLst>
            <pc:docMk/>
            <pc:sldMk cId="1734388662" sldId="262"/>
            <ac:spMk id="7" creationId="{B206DBDB-7A05-514A-B01A-BB8B1C24C167}"/>
          </ac:spMkLst>
        </pc:spChg>
        <pc:spChg chg="add del mod ord">
          <ac:chgData name="marcos aurelio gularte de castro" userId="67f50566e2aee3b4" providerId="LiveId" clId="{43F7B279-0053-FE42-BCCD-3526709FBEEA}" dt="2020-09-29T01:36:07.756" v="169" actId="700"/>
          <ac:spMkLst>
            <pc:docMk/>
            <pc:sldMk cId="1734388662" sldId="262"/>
            <ac:spMk id="8" creationId="{D027B093-8B0F-1442-92F6-0A046ED15F2C}"/>
          </ac:spMkLst>
        </pc:spChg>
        <pc:spChg chg="add del mod ord">
          <ac:chgData name="marcos aurelio gularte de castro" userId="67f50566e2aee3b4" providerId="LiveId" clId="{43F7B279-0053-FE42-BCCD-3526709FBEEA}" dt="2020-09-29T09:40:21.490" v="581" actId="700"/>
          <ac:spMkLst>
            <pc:docMk/>
            <pc:sldMk cId="1734388662" sldId="262"/>
            <ac:spMk id="9" creationId="{A114629A-5314-D844-A9BB-667F94B1B84C}"/>
          </ac:spMkLst>
        </pc:spChg>
        <pc:spChg chg="add del mod ord">
          <ac:chgData name="marcos aurelio gularte de castro" userId="67f50566e2aee3b4" providerId="LiveId" clId="{43F7B279-0053-FE42-BCCD-3526709FBEEA}" dt="2020-09-29T01:36:57.937" v="181" actId="6264"/>
          <ac:spMkLst>
            <pc:docMk/>
            <pc:sldMk cId="1734388662" sldId="262"/>
            <ac:spMk id="10" creationId="{0D6B12CB-F764-344B-9B26-53F775F87B61}"/>
          </ac:spMkLst>
        </pc:spChg>
        <pc:spChg chg="add del mod">
          <ac:chgData name="marcos aurelio gularte de castro" userId="67f50566e2aee3b4" providerId="LiveId" clId="{43F7B279-0053-FE42-BCCD-3526709FBEEA}" dt="2020-09-29T01:36:57.937" v="181" actId="6264"/>
          <ac:spMkLst>
            <pc:docMk/>
            <pc:sldMk cId="1734388662" sldId="262"/>
            <ac:spMk id="11" creationId="{3332DD8F-43B2-FB40-9FC9-2A3B6BC36423}"/>
          </ac:spMkLst>
        </pc:spChg>
        <pc:spChg chg="add del mod">
          <ac:chgData name="marcos aurelio gularte de castro" userId="67f50566e2aee3b4" providerId="LiveId" clId="{43F7B279-0053-FE42-BCCD-3526709FBEEA}" dt="2020-09-29T01:36:57.937" v="181" actId="6264"/>
          <ac:spMkLst>
            <pc:docMk/>
            <pc:sldMk cId="1734388662" sldId="262"/>
            <ac:spMk id="12" creationId="{EBD9488C-783F-E745-867F-78948AD01566}"/>
          </ac:spMkLst>
        </pc:spChg>
        <pc:spChg chg="add del mod ord">
          <ac:chgData name="marcos aurelio gularte de castro" userId="67f50566e2aee3b4" providerId="LiveId" clId="{43F7B279-0053-FE42-BCCD-3526709FBEEA}" dt="2020-09-29T09:40:21.490" v="581" actId="700"/>
          <ac:spMkLst>
            <pc:docMk/>
            <pc:sldMk cId="1734388662" sldId="262"/>
            <ac:spMk id="13" creationId="{5A0C9369-B17C-A94E-92A7-7D872B501670}"/>
          </ac:spMkLst>
        </pc:spChg>
        <pc:picChg chg="del mod">
          <ac:chgData name="marcos aurelio gularte de castro" userId="67f50566e2aee3b4" providerId="LiveId" clId="{43F7B279-0053-FE42-BCCD-3526709FBEEA}" dt="2020-09-29T01:35:24.328" v="159" actId="478"/>
          <ac:picMkLst>
            <pc:docMk/>
            <pc:sldMk cId="1734388662" sldId="262"/>
            <ac:picMk id="4" creationId="{00000000-0000-0000-0000-000000000000}"/>
          </ac:picMkLst>
        </pc:picChg>
        <pc:picChg chg="add mod">
          <ac:chgData name="marcos aurelio gularte de castro" userId="67f50566e2aee3b4" providerId="LiveId" clId="{43F7B279-0053-FE42-BCCD-3526709FBEEA}" dt="2020-09-29T09:40:54.815" v="585" actId="931"/>
          <ac:picMkLst>
            <pc:docMk/>
            <pc:sldMk cId="1734388662" sldId="262"/>
            <ac:picMk id="6" creationId="{DE27741E-D7EE-9644-B5E5-04AC072AA812}"/>
          </ac:picMkLst>
        </pc:picChg>
        <pc:picChg chg="add mod">
          <ac:chgData name="marcos aurelio gularte de castro" userId="67f50566e2aee3b4" providerId="LiveId" clId="{43F7B279-0053-FE42-BCCD-3526709FBEEA}" dt="2020-09-29T09:41:42.093" v="586" actId="931"/>
          <ac:picMkLst>
            <pc:docMk/>
            <pc:sldMk cId="1734388662" sldId="262"/>
            <ac:picMk id="8" creationId="{B6B4274D-1360-4347-9CD1-2697DB18E05A}"/>
          </ac:picMkLst>
        </pc:picChg>
      </pc:sldChg>
      <pc:sldChg chg="addSp delSp modSp mod modTransition modClrScheme chgLayout modNotes">
        <pc:chgData name="marcos aurelio gularte de castro" userId="67f50566e2aee3b4" providerId="LiveId" clId="{43F7B279-0053-FE42-BCCD-3526709FBEEA}" dt="2020-09-29T09:45:49.691" v="591" actId="6264"/>
        <pc:sldMkLst>
          <pc:docMk/>
          <pc:sldMk cId="3320214628" sldId="263"/>
        </pc:sldMkLst>
        <pc:spChg chg="mod ord">
          <ac:chgData name="marcos aurelio gularte de castro" userId="67f50566e2aee3b4" providerId="LiveId" clId="{43F7B279-0053-FE42-BCCD-3526709FBEEA}" dt="2020-09-29T09:45:49.691" v="591" actId="6264"/>
          <ac:spMkLst>
            <pc:docMk/>
            <pc:sldMk cId="3320214628" sldId="263"/>
            <ac:spMk id="2" creationId="{00000000-0000-0000-0000-000000000000}"/>
          </ac:spMkLst>
        </pc:spChg>
        <pc:spChg chg="mod ord">
          <ac:chgData name="marcos aurelio gularte de castro" userId="67f50566e2aee3b4" providerId="LiveId" clId="{43F7B279-0053-FE42-BCCD-3526709FBEEA}" dt="2020-09-29T09:45:49.691" v="591" actId="6264"/>
          <ac:spMkLst>
            <pc:docMk/>
            <pc:sldMk cId="3320214628" sldId="263"/>
            <ac:spMk id="3" creationId="{00000000-0000-0000-0000-000000000000}"/>
          </ac:spMkLst>
        </pc:spChg>
        <pc:spChg chg="add del mod ord">
          <ac:chgData name="marcos aurelio gularte de castro" userId="67f50566e2aee3b4" providerId="LiveId" clId="{43F7B279-0053-FE42-BCCD-3526709FBEEA}" dt="2020-09-29T01:37:33.752" v="188" actId="6264"/>
          <ac:spMkLst>
            <pc:docMk/>
            <pc:sldMk cId="3320214628" sldId="263"/>
            <ac:spMk id="4" creationId="{CD6220AC-2764-4440-AE63-CE97C69F5105}"/>
          </ac:spMkLst>
        </pc:spChg>
        <pc:spChg chg="add del mod">
          <ac:chgData name="marcos aurelio gularte de castro" userId="67f50566e2aee3b4" providerId="LiveId" clId="{43F7B279-0053-FE42-BCCD-3526709FBEEA}" dt="2020-09-29T09:45:49.691" v="591" actId="6264"/>
          <ac:spMkLst>
            <pc:docMk/>
            <pc:sldMk cId="3320214628" sldId="263"/>
            <ac:spMk id="4" creationId="{D5CCF127-3133-D846-B1B0-2A4D3199E9FE}"/>
          </ac:spMkLst>
        </pc:spChg>
        <pc:spChg chg="add del mod">
          <ac:chgData name="marcos aurelio gularte de castro" userId="67f50566e2aee3b4" providerId="LiveId" clId="{43F7B279-0053-FE42-BCCD-3526709FBEEA}" dt="2020-09-29T09:45:49.691" v="591" actId="6264"/>
          <ac:spMkLst>
            <pc:docMk/>
            <pc:sldMk cId="3320214628" sldId="263"/>
            <ac:spMk id="6" creationId="{0BA66750-10BB-6A4B-A79A-AF6CC88E9199}"/>
          </ac:spMkLst>
        </pc:spChg>
        <pc:spChg chg="add del mod">
          <ac:chgData name="marcos aurelio gularte de castro" userId="67f50566e2aee3b4" providerId="LiveId" clId="{43F7B279-0053-FE42-BCCD-3526709FBEEA}" dt="2020-09-29T01:37:33.752" v="188" actId="6264"/>
          <ac:spMkLst>
            <pc:docMk/>
            <pc:sldMk cId="3320214628" sldId="263"/>
            <ac:spMk id="6" creationId="{4E36DDC3-A13E-9A4C-9825-F0355904C621}"/>
          </ac:spMkLst>
        </pc:spChg>
        <pc:spChg chg="add del mod">
          <ac:chgData name="marcos aurelio gularte de castro" userId="67f50566e2aee3b4" providerId="LiveId" clId="{43F7B279-0053-FE42-BCCD-3526709FBEEA}" dt="2020-09-29T09:45:49.691" v="591" actId="6264"/>
          <ac:spMkLst>
            <pc:docMk/>
            <pc:sldMk cId="3320214628" sldId="263"/>
            <ac:spMk id="7" creationId="{72AB5EFE-68A6-1645-AC95-D5417BDF6FE7}"/>
          </ac:spMkLst>
        </pc:spChg>
        <pc:spChg chg="add del mod">
          <ac:chgData name="marcos aurelio gularte de castro" userId="67f50566e2aee3b4" providerId="LiveId" clId="{43F7B279-0053-FE42-BCCD-3526709FBEEA}" dt="2020-09-29T01:37:33.752" v="188" actId="6264"/>
          <ac:spMkLst>
            <pc:docMk/>
            <pc:sldMk cId="3320214628" sldId="263"/>
            <ac:spMk id="7" creationId="{82B5FBA6-0CD9-A540-B9F7-0CA68818FD63}"/>
          </ac:spMkLst>
        </pc:spChg>
        <pc:spChg chg="add del mod ord">
          <ac:chgData name="marcos aurelio gularte de castro" userId="67f50566e2aee3b4" providerId="LiveId" clId="{43F7B279-0053-FE42-BCCD-3526709FBEEA}" dt="2020-09-29T09:45:46.388" v="590"/>
          <ac:spMkLst>
            <pc:docMk/>
            <pc:sldMk cId="3320214628" sldId="263"/>
            <ac:spMk id="8" creationId="{181E66D6-671E-9C4F-9802-E6B58927F0EF}"/>
          </ac:spMkLst>
        </pc:spChg>
        <pc:picChg chg="del mod">
          <ac:chgData name="marcos aurelio gularte de castro" userId="67f50566e2aee3b4" providerId="LiveId" clId="{43F7B279-0053-FE42-BCCD-3526709FBEEA}" dt="2020-09-29T01:37:20.517" v="186" actId="478"/>
          <ac:picMkLst>
            <pc:docMk/>
            <pc:sldMk cId="3320214628" sldId="263"/>
            <ac:picMk id="5" creationId="{00000000-0000-0000-0000-000000000000}"/>
          </ac:picMkLst>
        </pc:picChg>
        <pc:picChg chg="add mod ord modCrop">
          <ac:chgData name="marcos aurelio gularte de castro" userId="67f50566e2aee3b4" providerId="LiveId" clId="{43F7B279-0053-FE42-BCCD-3526709FBEEA}" dt="2020-09-29T09:45:49.691" v="591" actId="6264"/>
          <ac:picMkLst>
            <pc:docMk/>
            <pc:sldMk cId="3320214628" sldId="263"/>
            <ac:picMk id="5" creationId="{5FDD399A-000A-7443-9FE3-9E852D3585AD}"/>
          </ac:picMkLst>
        </pc:picChg>
      </pc:sldChg>
      <pc:sldChg chg="addSp delSp modSp mod modTransition modClrScheme chgLayout modNotes">
        <pc:chgData name="marcos aurelio gularte de castro" userId="67f50566e2aee3b4" providerId="LiveId" clId="{43F7B279-0053-FE42-BCCD-3526709FBEEA}" dt="2020-09-29T09:54:19.577" v="596" actId="478"/>
        <pc:sldMkLst>
          <pc:docMk/>
          <pc:sldMk cId="2495307828" sldId="264"/>
        </pc:sldMkLst>
        <pc:spChg chg="del mod">
          <ac:chgData name="marcos aurelio gularte de castro" userId="67f50566e2aee3b4" providerId="LiveId" clId="{43F7B279-0053-FE42-BCCD-3526709FBEEA}" dt="2020-09-29T01:37:59.788" v="195" actId="478"/>
          <ac:spMkLst>
            <pc:docMk/>
            <pc:sldMk cId="2495307828" sldId="264"/>
            <ac:spMk id="2" creationId="{00000000-0000-0000-0000-000000000000}"/>
          </ac:spMkLst>
        </pc:spChg>
        <pc:spChg chg="mod ord">
          <ac:chgData name="marcos aurelio gularte de castro" userId="67f50566e2aee3b4" providerId="LiveId" clId="{43F7B279-0053-FE42-BCCD-3526709FBEEA}" dt="2020-09-29T01:38:26.641" v="202" actId="242"/>
          <ac:spMkLst>
            <pc:docMk/>
            <pc:sldMk cId="2495307828" sldId="264"/>
            <ac:spMk id="3" creationId="{00000000-0000-0000-0000-000000000000}"/>
          </ac:spMkLst>
        </pc:spChg>
        <pc:spChg chg="add del mod ord">
          <ac:chgData name="marcos aurelio gularte de castro" userId="67f50566e2aee3b4" providerId="LiveId" clId="{43F7B279-0053-FE42-BCCD-3526709FBEEA}" dt="2020-09-29T09:53:27.401" v="592"/>
          <ac:spMkLst>
            <pc:docMk/>
            <pc:sldMk cId="2495307828" sldId="264"/>
            <ac:spMk id="5" creationId="{B2F22816-ACBA-EA4C-9DB3-14E9E176345E}"/>
          </ac:spMkLst>
        </pc:spChg>
        <pc:spChg chg="add del mod ord">
          <ac:chgData name="marcos aurelio gularte de castro" userId="67f50566e2aee3b4" providerId="LiveId" clId="{43F7B279-0053-FE42-BCCD-3526709FBEEA}" dt="2020-09-29T09:54:17.450" v="595"/>
          <ac:spMkLst>
            <pc:docMk/>
            <pc:sldMk cId="2495307828" sldId="264"/>
            <ac:spMk id="6" creationId="{EFA1152C-77AB-894B-B1AA-01476C1D4230}"/>
          </ac:spMkLst>
        </pc:spChg>
        <pc:picChg chg="del mod">
          <ac:chgData name="marcos aurelio gularte de castro" userId="67f50566e2aee3b4" providerId="LiveId" clId="{43F7B279-0053-FE42-BCCD-3526709FBEEA}" dt="2020-09-29T01:37:58.270" v="194" actId="478"/>
          <ac:picMkLst>
            <pc:docMk/>
            <pc:sldMk cId="2495307828" sldId="264"/>
            <ac:picMk id="4" creationId="{00000000-0000-0000-0000-000000000000}"/>
          </ac:picMkLst>
        </pc:picChg>
        <pc:picChg chg="add mod">
          <ac:chgData name="marcos aurelio gularte de castro" userId="67f50566e2aee3b4" providerId="LiveId" clId="{43F7B279-0053-FE42-BCCD-3526709FBEEA}" dt="2020-09-29T09:53:30.096" v="593" actId="167"/>
          <ac:picMkLst>
            <pc:docMk/>
            <pc:sldMk cId="2495307828" sldId="264"/>
            <ac:picMk id="7" creationId="{4BDC7E0C-7E24-B74E-BB6E-33EAD508E758}"/>
          </ac:picMkLst>
        </pc:picChg>
        <pc:picChg chg="add del mod">
          <ac:chgData name="marcos aurelio gularte de castro" userId="67f50566e2aee3b4" providerId="LiveId" clId="{43F7B279-0053-FE42-BCCD-3526709FBEEA}" dt="2020-09-29T09:54:19.577" v="596" actId="478"/>
          <ac:picMkLst>
            <pc:docMk/>
            <pc:sldMk cId="2495307828" sldId="264"/>
            <ac:picMk id="8" creationId="{4FF67930-4124-2F4D-A8D1-088998066FC7}"/>
          </ac:picMkLst>
        </pc:picChg>
        <pc:picChg chg="add mod">
          <ac:chgData name="marcos aurelio gularte de castro" userId="67f50566e2aee3b4" providerId="LiveId" clId="{43F7B279-0053-FE42-BCCD-3526709FBEEA}" dt="2020-09-29T09:54:17.450" v="595"/>
          <ac:picMkLst>
            <pc:docMk/>
            <pc:sldMk cId="2495307828" sldId="264"/>
            <ac:picMk id="9" creationId="{C1C53819-25B1-9C48-9557-5D926706CEA8}"/>
          </ac:picMkLst>
        </pc:picChg>
      </pc:sldChg>
      <pc:sldChg chg="addSp delSp modSp mod modTransition modClrScheme chgLayout modNotes">
        <pc:chgData name="marcos aurelio gularte de castro" userId="67f50566e2aee3b4" providerId="LiveId" clId="{43F7B279-0053-FE42-BCCD-3526709FBEEA}" dt="2020-09-29T09:58:02.651" v="614" actId="6264"/>
        <pc:sldMkLst>
          <pc:docMk/>
          <pc:sldMk cId="2847826125" sldId="265"/>
        </pc:sldMkLst>
        <pc:spChg chg="add del mod">
          <ac:chgData name="marcos aurelio gularte de castro" userId="67f50566e2aee3b4" providerId="LiveId" clId="{43F7B279-0053-FE42-BCCD-3526709FBEEA}" dt="2020-09-29T09:55:51.883" v="600" actId="6264"/>
          <ac:spMkLst>
            <pc:docMk/>
            <pc:sldMk cId="2847826125" sldId="265"/>
            <ac:spMk id="2" creationId="{22BDDD34-5135-C340-9641-857633385C5B}"/>
          </ac:spMkLst>
        </pc:spChg>
        <pc:spChg chg="add del mod ord">
          <ac:chgData name="marcos aurelio gularte de castro" userId="67f50566e2aee3b4" providerId="LiveId" clId="{43F7B279-0053-FE42-BCCD-3526709FBEEA}" dt="2020-09-29T01:40:07.638" v="222" actId="700"/>
          <ac:spMkLst>
            <pc:docMk/>
            <pc:sldMk cId="2847826125" sldId="265"/>
            <ac:spMk id="2" creationId="{AE5D49B3-DE13-274D-97A4-EAEF48CEEE05}"/>
          </ac:spMkLst>
        </pc:spChg>
        <pc:spChg chg="mod ord">
          <ac:chgData name="marcos aurelio gularte de castro" userId="67f50566e2aee3b4" providerId="LiveId" clId="{43F7B279-0053-FE42-BCCD-3526709FBEEA}" dt="2020-09-29T09:58:02.651" v="614" actId="6264"/>
          <ac:spMkLst>
            <pc:docMk/>
            <pc:sldMk cId="2847826125" sldId="265"/>
            <ac:spMk id="3" creationId="{00000000-0000-0000-0000-000000000000}"/>
          </ac:spMkLst>
        </pc:spChg>
        <pc:spChg chg="add del mod">
          <ac:chgData name="marcos aurelio gularte de castro" userId="67f50566e2aee3b4" providerId="LiveId" clId="{43F7B279-0053-FE42-BCCD-3526709FBEEA}" dt="2020-09-29T09:55:51.883" v="600" actId="6264"/>
          <ac:spMkLst>
            <pc:docMk/>
            <pc:sldMk cId="2847826125" sldId="265"/>
            <ac:spMk id="4" creationId="{BB892DA7-4228-AD41-9009-E3B4A160C002}"/>
          </ac:spMkLst>
        </pc:spChg>
        <pc:spChg chg="add del mod ord">
          <ac:chgData name="marcos aurelio gularte de castro" userId="67f50566e2aee3b4" providerId="LiveId" clId="{43F7B279-0053-FE42-BCCD-3526709FBEEA}" dt="2020-09-29T01:40:07.638" v="222" actId="700"/>
          <ac:spMkLst>
            <pc:docMk/>
            <pc:sldMk cId="2847826125" sldId="265"/>
            <ac:spMk id="5" creationId="{9C4E79AB-3CB1-2444-8E2F-6BCAB36E7DB9}"/>
          </ac:spMkLst>
        </pc:spChg>
        <pc:spChg chg="add del mod ord">
          <ac:chgData name="marcos aurelio gularte de castro" userId="67f50566e2aee3b4" providerId="LiveId" clId="{43F7B279-0053-FE42-BCCD-3526709FBEEA}" dt="2020-09-29T09:55:51.883" v="600" actId="6264"/>
          <ac:spMkLst>
            <pc:docMk/>
            <pc:sldMk cId="2847826125" sldId="265"/>
            <ac:spMk id="6" creationId="{0464E209-9C0C-5E4A-A7AB-9FE8E64F394F}"/>
          </ac:spMkLst>
        </pc:spChg>
        <pc:spChg chg="add del mod ord">
          <ac:chgData name="marcos aurelio gularte de castro" userId="67f50566e2aee3b4" providerId="LiveId" clId="{43F7B279-0053-FE42-BCCD-3526709FBEEA}" dt="2020-09-29T01:40:07.638" v="222" actId="700"/>
          <ac:spMkLst>
            <pc:docMk/>
            <pc:sldMk cId="2847826125" sldId="265"/>
            <ac:spMk id="6" creationId="{4EECDF1C-32C8-744C-8FB5-598C6C2E3E85}"/>
          </ac:spMkLst>
        </pc:spChg>
        <pc:spChg chg="add del mod ord">
          <ac:chgData name="marcos aurelio gularte de castro" userId="67f50566e2aee3b4" providerId="LiveId" clId="{43F7B279-0053-FE42-BCCD-3526709FBEEA}" dt="2020-09-29T01:41:43.595" v="255" actId="6264"/>
          <ac:spMkLst>
            <pc:docMk/>
            <pc:sldMk cId="2847826125" sldId="265"/>
            <ac:spMk id="7" creationId="{592298C5-38AB-BC4A-AA2B-FAB47A4E7F5F}"/>
          </ac:spMkLst>
        </pc:spChg>
        <pc:spChg chg="add del mod">
          <ac:chgData name="marcos aurelio gularte de castro" userId="67f50566e2aee3b4" providerId="LiveId" clId="{43F7B279-0053-FE42-BCCD-3526709FBEEA}" dt="2020-09-29T09:57:03.584" v="609" actId="6264"/>
          <ac:spMkLst>
            <pc:docMk/>
            <pc:sldMk cId="2847826125" sldId="265"/>
            <ac:spMk id="7" creationId="{7876B6DF-681C-0146-A1BB-7A2807BF3F68}"/>
          </ac:spMkLst>
        </pc:spChg>
        <pc:spChg chg="add del mod">
          <ac:chgData name="marcos aurelio gularte de castro" userId="67f50566e2aee3b4" providerId="LiveId" clId="{43F7B279-0053-FE42-BCCD-3526709FBEEA}" dt="2020-09-29T09:57:03.584" v="609" actId="6264"/>
          <ac:spMkLst>
            <pc:docMk/>
            <pc:sldMk cId="2847826125" sldId="265"/>
            <ac:spMk id="8" creationId="{64F110A1-A642-514E-B6A1-E576DB3315FC}"/>
          </ac:spMkLst>
        </pc:spChg>
        <pc:spChg chg="add del mod ord">
          <ac:chgData name="marcos aurelio gularte de castro" userId="67f50566e2aee3b4" providerId="LiveId" clId="{43F7B279-0053-FE42-BCCD-3526709FBEEA}" dt="2020-09-29T01:41:43.595" v="255" actId="6264"/>
          <ac:spMkLst>
            <pc:docMk/>
            <pc:sldMk cId="2847826125" sldId="265"/>
            <ac:spMk id="8" creationId="{AE05F4B5-2B07-1A4B-ADB5-85B5B035AE77}"/>
          </ac:spMkLst>
        </pc:spChg>
        <pc:spChg chg="add del mod">
          <ac:chgData name="marcos aurelio gularte de castro" userId="67f50566e2aee3b4" providerId="LiveId" clId="{43F7B279-0053-FE42-BCCD-3526709FBEEA}" dt="2020-09-29T01:40:15.583" v="226"/>
          <ac:spMkLst>
            <pc:docMk/>
            <pc:sldMk cId="2847826125" sldId="265"/>
            <ac:spMk id="9" creationId="{40234FFA-3743-CD40-B549-50B63C79D2FE}"/>
          </ac:spMkLst>
        </pc:spChg>
        <pc:spChg chg="add del mod">
          <ac:chgData name="marcos aurelio gularte de castro" userId="67f50566e2aee3b4" providerId="LiveId" clId="{43F7B279-0053-FE42-BCCD-3526709FBEEA}" dt="2020-09-29T01:41:43.595" v="255" actId="6264"/>
          <ac:spMkLst>
            <pc:docMk/>
            <pc:sldMk cId="2847826125" sldId="265"/>
            <ac:spMk id="10" creationId="{C08C608B-F1CE-9C4D-BF41-3E63BFF6C53D}"/>
          </ac:spMkLst>
        </pc:spChg>
        <pc:spChg chg="add del mod ord">
          <ac:chgData name="marcos aurelio gularte de castro" userId="67f50566e2aee3b4" providerId="LiveId" clId="{43F7B279-0053-FE42-BCCD-3526709FBEEA}" dt="2020-09-29T09:56:58.489" v="608"/>
          <ac:spMkLst>
            <pc:docMk/>
            <pc:sldMk cId="2847826125" sldId="265"/>
            <ac:spMk id="11" creationId="{84B3D2F2-8D35-5C43-AE1B-EA3DAE129AFE}"/>
          </ac:spMkLst>
        </pc:spChg>
        <pc:spChg chg="add del mod ord">
          <ac:chgData name="marcos aurelio gularte de castro" userId="67f50566e2aee3b4" providerId="LiveId" clId="{43F7B279-0053-FE42-BCCD-3526709FBEEA}" dt="2020-09-29T09:57:03.584" v="609" actId="6264"/>
          <ac:spMkLst>
            <pc:docMk/>
            <pc:sldMk cId="2847826125" sldId="265"/>
            <ac:spMk id="12" creationId="{876BDD0B-D8F6-A440-97D3-D68BEC270403}"/>
          </ac:spMkLst>
        </pc:spChg>
        <pc:spChg chg="add del mod ord">
          <ac:chgData name="marcos aurelio gularte de castro" userId="67f50566e2aee3b4" providerId="LiveId" clId="{43F7B279-0053-FE42-BCCD-3526709FBEEA}" dt="2020-09-29T09:57:09.939" v="610"/>
          <ac:spMkLst>
            <pc:docMk/>
            <pc:sldMk cId="2847826125" sldId="265"/>
            <ac:spMk id="14" creationId="{9D274D15-7678-1A45-BFDC-8E7787B371BF}"/>
          </ac:spMkLst>
        </pc:spChg>
        <pc:spChg chg="add del mod">
          <ac:chgData name="marcos aurelio gularte de castro" userId="67f50566e2aee3b4" providerId="LiveId" clId="{43F7B279-0053-FE42-BCCD-3526709FBEEA}" dt="2020-09-29T09:57:13.078" v="611" actId="6264"/>
          <ac:spMkLst>
            <pc:docMk/>
            <pc:sldMk cId="2847826125" sldId="265"/>
            <ac:spMk id="16" creationId="{9CD050BD-7B94-4C45-BB43-1508587E10EE}"/>
          </ac:spMkLst>
        </pc:spChg>
        <pc:spChg chg="add del mod">
          <ac:chgData name="marcos aurelio gularte de castro" userId="67f50566e2aee3b4" providerId="LiveId" clId="{43F7B279-0053-FE42-BCCD-3526709FBEEA}" dt="2020-09-29T09:57:13.078" v="611" actId="6264"/>
          <ac:spMkLst>
            <pc:docMk/>
            <pc:sldMk cId="2847826125" sldId="265"/>
            <ac:spMk id="17" creationId="{401D2ADD-AFA8-8D4A-A956-091C96506089}"/>
          </ac:spMkLst>
        </pc:spChg>
        <pc:spChg chg="add del mod">
          <ac:chgData name="marcos aurelio gularte de castro" userId="67f50566e2aee3b4" providerId="LiveId" clId="{43F7B279-0053-FE42-BCCD-3526709FBEEA}" dt="2020-09-29T09:57:13.078" v="611" actId="6264"/>
          <ac:spMkLst>
            <pc:docMk/>
            <pc:sldMk cId="2847826125" sldId="265"/>
            <ac:spMk id="18" creationId="{F00C8357-B4D5-CF40-8B97-20CDF18BF9E5}"/>
          </ac:spMkLst>
        </pc:spChg>
        <pc:spChg chg="add del mod">
          <ac:chgData name="marcos aurelio gularte de castro" userId="67f50566e2aee3b4" providerId="LiveId" clId="{43F7B279-0053-FE42-BCCD-3526709FBEEA}" dt="2020-09-29T09:57:59.847" v="613"/>
          <ac:spMkLst>
            <pc:docMk/>
            <pc:sldMk cId="2847826125" sldId="265"/>
            <ac:spMk id="19" creationId="{C3B3A477-B746-914B-9038-38DCE824A058}"/>
          </ac:spMkLst>
        </pc:spChg>
        <pc:spChg chg="add del mod">
          <ac:chgData name="marcos aurelio gularte de castro" userId="67f50566e2aee3b4" providerId="LiveId" clId="{43F7B279-0053-FE42-BCCD-3526709FBEEA}" dt="2020-09-29T09:58:02.651" v="614" actId="6264"/>
          <ac:spMkLst>
            <pc:docMk/>
            <pc:sldMk cId="2847826125" sldId="265"/>
            <ac:spMk id="21" creationId="{51C2A811-13A9-BD42-AE19-309BBA6896F1}"/>
          </ac:spMkLst>
        </pc:spChg>
        <pc:spChg chg="add del mod">
          <ac:chgData name="marcos aurelio gularte de castro" userId="67f50566e2aee3b4" providerId="LiveId" clId="{43F7B279-0053-FE42-BCCD-3526709FBEEA}" dt="2020-09-29T09:58:02.651" v="614" actId="6264"/>
          <ac:spMkLst>
            <pc:docMk/>
            <pc:sldMk cId="2847826125" sldId="265"/>
            <ac:spMk id="22" creationId="{8C13EE85-33A1-1148-BC1A-AEA8B1DACE12}"/>
          </ac:spMkLst>
        </pc:spChg>
        <pc:spChg chg="add del mod">
          <ac:chgData name="marcos aurelio gularte de castro" userId="67f50566e2aee3b4" providerId="LiveId" clId="{43F7B279-0053-FE42-BCCD-3526709FBEEA}" dt="2020-09-29T09:58:02.651" v="614" actId="6264"/>
          <ac:spMkLst>
            <pc:docMk/>
            <pc:sldMk cId="2847826125" sldId="265"/>
            <ac:spMk id="23" creationId="{F279797E-5474-0643-A566-F16522AC2ECD}"/>
          </ac:spMkLst>
        </pc:spChg>
        <pc:picChg chg="del mod">
          <ac:chgData name="marcos aurelio gularte de castro" userId="67f50566e2aee3b4" providerId="LiveId" clId="{43F7B279-0053-FE42-BCCD-3526709FBEEA}" dt="2020-09-29T01:38:34.725" v="203" actId="478"/>
          <ac:picMkLst>
            <pc:docMk/>
            <pc:sldMk cId="2847826125" sldId="265"/>
            <ac:picMk id="4" creationId="{00000000-0000-0000-0000-000000000000}"/>
          </ac:picMkLst>
        </pc:picChg>
        <pc:picChg chg="add del mod ord modCrop">
          <ac:chgData name="marcos aurelio gularte de castro" userId="67f50566e2aee3b4" providerId="LiveId" clId="{43F7B279-0053-FE42-BCCD-3526709FBEEA}" dt="2020-09-29T09:55:52.169" v="601"/>
          <ac:picMkLst>
            <pc:docMk/>
            <pc:sldMk cId="2847826125" sldId="265"/>
            <ac:picMk id="5" creationId="{F45B4AD0-2B46-6D42-BEF7-989F1EDBA8B2}"/>
          </ac:picMkLst>
        </pc:picChg>
        <pc:picChg chg="add del mod">
          <ac:chgData name="marcos aurelio gularte de castro" userId="67f50566e2aee3b4" providerId="LiveId" clId="{43F7B279-0053-FE42-BCCD-3526709FBEEA}" dt="2020-09-29T09:56:12.974" v="603"/>
          <ac:picMkLst>
            <pc:docMk/>
            <pc:sldMk cId="2847826125" sldId="265"/>
            <ac:picMk id="9" creationId="{E73EC2B7-CBCF-BD4E-9383-7C3A7C9465B8}"/>
          </ac:picMkLst>
        </pc:picChg>
        <pc:picChg chg="add del mod">
          <ac:chgData name="marcos aurelio gularte de castro" userId="67f50566e2aee3b4" providerId="LiveId" clId="{43F7B279-0053-FE42-BCCD-3526709FBEEA}" dt="2020-09-29T09:56:56.337" v="607" actId="478"/>
          <ac:picMkLst>
            <pc:docMk/>
            <pc:sldMk cId="2847826125" sldId="265"/>
            <ac:picMk id="10" creationId="{143952FD-A8C2-8342-8849-EFC53131F0F3}"/>
          </ac:picMkLst>
        </pc:picChg>
        <pc:picChg chg="add del mod ord modCrop">
          <ac:chgData name="marcos aurelio gularte de castro" userId="67f50566e2aee3b4" providerId="LiveId" clId="{43F7B279-0053-FE42-BCCD-3526709FBEEA}" dt="2020-09-29T09:57:15.201" v="612" actId="478"/>
          <ac:picMkLst>
            <pc:docMk/>
            <pc:sldMk cId="2847826125" sldId="265"/>
            <ac:picMk id="13" creationId="{C40601FD-E9B9-DB48-A483-631602E5D1EB}"/>
          </ac:picMkLst>
        </pc:picChg>
        <pc:picChg chg="add mod ord modCrop">
          <ac:chgData name="marcos aurelio gularte de castro" userId="67f50566e2aee3b4" providerId="LiveId" clId="{43F7B279-0053-FE42-BCCD-3526709FBEEA}" dt="2020-09-29T09:58:02.651" v="614" actId="6264"/>
          <ac:picMkLst>
            <pc:docMk/>
            <pc:sldMk cId="2847826125" sldId="265"/>
            <ac:picMk id="15" creationId="{CFAD84AE-640D-8447-AFEF-E75D66184116}"/>
          </ac:picMkLst>
        </pc:picChg>
        <pc:picChg chg="add mod ord modCrop">
          <ac:chgData name="marcos aurelio gularte de castro" userId="67f50566e2aee3b4" providerId="LiveId" clId="{43F7B279-0053-FE42-BCCD-3526709FBEEA}" dt="2020-09-29T09:58:02.651" v="614" actId="6264"/>
          <ac:picMkLst>
            <pc:docMk/>
            <pc:sldMk cId="2847826125" sldId="265"/>
            <ac:picMk id="20" creationId="{61D539A8-C9DF-B84F-9FF6-C2FD0CB591DE}"/>
          </ac:picMkLst>
        </pc:picChg>
      </pc:sldChg>
      <pc:sldChg chg="addSp delSp modSp mod modTransition modClrScheme chgLayout modNotes">
        <pc:chgData name="marcos aurelio gularte de castro" userId="67f50566e2aee3b4" providerId="LiveId" clId="{43F7B279-0053-FE42-BCCD-3526709FBEEA}" dt="2020-09-29T10:00:56.905" v="625" actId="18131"/>
        <pc:sldMkLst>
          <pc:docMk/>
          <pc:sldMk cId="2330563622" sldId="266"/>
        </pc:sldMkLst>
        <pc:spChg chg="del mod">
          <ac:chgData name="marcos aurelio gularte de castro" userId="67f50566e2aee3b4" providerId="LiveId" clId="{43F7B279-0053-FE42-BCCD-3526709FBEEA}" dt="2020-09-29T01:41:54.142" v="257" actId="478"/>
          <ac:spMkLst>
            <pc:docMk/>
            <pc:sldMk cId="2330563622" sldId="266"/>
            <ac:spMk id="2" creationId="{00000000-0000-0000-0000-000000000000}"/>
          </ac:spMkLst>
        </pc:spChg>
        <pc:spChg chg="mod ord">
          <ac:chgData name="marcos aurelio gularte de castro" userId="67f50566e2aee3b4" providerId="LiveId" clId="{43F7B279-0053-FE42-BCCD-3526709FBEEA}" dt="2020-09-29T01:42:12.545" v="263" actId="12"/>
          <ac:spMkLst>
            <pc:docMk/>
            <pc:sldMk cId="2330563622" sldId="266"/>
            <ac:spMk id="3" creationId="{00000000-0000-0000-0000-000000000000}"/>
          </ac:spMkLst>
        </pc:spChg>
        <pc:spChg chg="add del mod ord">
          <ac:chgData name="marcos aurelio gularte de castro" userId="67f50566e2aee3b4" providerId="LiveId" clId="{43F7B279-0053-FE42-BCCD-3526709FBEEA}" dt="2020-09-29T01:42:04.940" v="260" actId="6264"/>
          <ac:spMkLst>
            <pc:docMk/>
            <pc:sldMk cId="2330563622" sldId="266"/>
            <ac:spMk id="5" creationId="{E26AA37C-E94D-2B49-875B-C0B493698E9A}"/>
          </ac:spMkLst>
        </pc:spChg>
        <pc:spChg chg="add del mod ord">
          <ac:chgData name="marcos aurelio gularte de castro" userId="67f50566e2aee3b4" providerId="LiveId" clId="{43F7B279-0053-FE42-BCCD-3526709FBEEA}" dt="2020-09-29T01:42:04.940" v="260" actId="6264"/>
          <ac:spMkLst>
            <pc:docMk/>
            <pc:sldMk cId="2330563622" sldId="266"/>
            <ac:spMk id="6" creationId="{980CFFA2-2478-5A4F-B141-DCF5C19AA302}"/>
          </ac:spMkLst>
        </pc:spChg>
        <pc:spChg chg="add del mod">
          <ac:chgData name="marcos aurelio gularte de castro" userId="67f50566e2aee3b4" providerId="LiveId" clId="{43F7B279-0053-FE42-BCCD-3526709FBEEA}" dt="2020-09-29T01:42:04.940" v="260" actId="6264"/>
          <ac:spMkLst>
            <pc:docMk/>
            <pc:sldMk cId="2330563622" sldId="266"/>
            <ac:spMk id="7" creationId="{478CC6E1-F53F-814C-BC3E-C3DABCC745FC}"/>
          </ac:spMkLst>
        </pc:spChg>
        <pc:spChg chg="add del mod ord">
          <ac:chgData name="marcos aurelio gularte de castro" userId="67f50566e2aee3b4" providerId="LiveId" clId="{43F7B279-0053-FE42-BCCD-3526709FBEEA}" dt="2020-09-29T09:58:48.313" v="615" actId="931"/>
          <ac:spMkLst>
            <pc:docMk/>
            <pc:sldMk cId="2330563622" sldId="266"/>
            <ac:spMk id="8" creationId="{A29A930F-98B5-074E-8C75-2D0B52C2DA30}"/>
          </ac:spMkLst>
        </pc:spChg>
        <pc:spChg chg="add del mod ord">
          <ac:chgData name="marcos aurelio gularte de castro" userId="67f50566e2aee3b4" providerId="LiveId" clId="{43F7B279-0053-FE42-BCCD-3526709FBEEA}" dt="2020-09-29T09:59:02.739" v="616" actId="931"/>
          <ac:spMkLst>
            <pc:docMk/>
            <pc:sldMk cId="2330563622" sldId="266"/>
            <ac:spMk id="9" creationId="{4B5D306D-F89F-2A42-935E-A23C12049236}"/>
          </ac:spMkLst>
        </pc:spChg>
        <pc:spChg chg="add del mod">
          <ac:chgData name="marcos aurelio gularte de castro" userId="67f50566e2aee3b4" providerId="LiveId" clId="{43F7B279-0053-FE42-BCCD-3526709FBEEA}" dt="2020-09-29T09:59:28.230" v="618" actId="931"/>
          <ac:spMkLst>
            <pc:docMk/>
            <pc:sldMk cId="2330563622" sldId="266"/>
            <ac:spMk id="10" creationId="{287A35AA-13C6-BE4A-A3AA-6C963B5643F3}"/>
          </ac:spMkLst>
        </pc:spChg>
        <pc:spChg chg="add del mod">
          <ac:chgData name="marcos aurelio gularte de castro" userId="67f50566e2aee3b4" providerId="LiveId" clId="{43F7B279-0053-FE42-BCCD-3526709FBEEA}" dt="2020-09-29T10:00:10.902" v="623" actId="931"/>
          <ac:spMkLst>
            <pc:docMk/>
            <pc:sldMk cId="2330563622" sldId="266"/>
            <ac:spMk id="15" creationId="{8E6896AD-7FD8-4045-AB30-3CC19BD7C814}"/>
          </ac:spMkLst>
        </pc:spChg>
        <pc:picChg chg="del mod">
          <ac:chgData name="marcos aurelio gularte de castro" userId="67f50566e2aee3b4" providerId="LiveId" clId="{43F7B279-0053-FE42-BCCD-3526709FBEEA}" dt="2020-09-29T01:41:52.023" v="256" actId="478"/>
          <ac:picMkLst>
            <pc:docMk/>
            <pc:sldMk cId="2330563622" sldId="266"/>
            <ac:picMk id="4" creationId="{00000000-0000-0000-0000-000000000000}"/>
          </ac:picMkLst>
        </pc:picChg>
        <pc:picChg chg="add del mod">
          <ac:chgData name="marcos aurelio gularte de castro" userId="67f50566e2aee3b4" providerId="LiveId" clId="{43F7B279-0053-FE42-BCCD-3526709FBEEA}" dt="2020-09-29T09:59:22.023" v="617" actId="478"/>
          <ac:picMkLst>
            <pc:docMk/>
            <pc:sldMk cId="2330563622" sldId="266"/>
            <ac:picMk id="4" creationId="{FFBC1246-E214-1D48-8385-90525893ADE4}"/>
          </ac:picMkLst>
        </pc:picChg>
        <pc:picChg chg="add del mod">
          <ac:chgData name="marcos aurelio gularte de castro" userId="67f50566e2aee3b4" providerId="LiveId" clId="{43F7B279-0053-FE42-BCCD-3526709FBEEA}" dt="2020-09-29T10:00:03.359" v="622" actId="478"/>
          <ac:picMkLst>
            <pc:docMk/>
            <pc:sldMk cId="2330563622" sldId="266"/>
            <ac:picMk id="6" creationId="{65EA3407-9E3F-634D-B785-FF30EDCFA64A}"/>
          </ac:picMkLst>
        </pc:picChg>
        <pc:picChg chg="add mod modCrop">
          <ac:chgData name="marcos aurelio gularte de castro" userId="67f50566e2aee3b4" providerId="LiveId" clId="{43F7B279-0053-FE42-BCCD-3526709FBEEA}" dt="2020-09-29T10:00:56.905" v="625" actId="18131"/>
          <ac:picMkLst>
            <pc:docMk/>
            <pc:sldMk cId="2330563622" sldId="266"/>
            <ac:picMk id="12" creationId="{FA797FD9-C422-B84C-914A-3EE11524ABB9}"/>
          </ac:picMkLst>
        </pc:picChg>
        <pc:picChg chg="add del mod">
          <ac:chgData name="marcos aurelio gularte de castro" userId="67f50566e2aee3b4" providerId="LiveId" clId="{43F7B279-0053-FE42-BCCD-3526709FBEEA}" dt="2020-09-29T09:59:52.266" v="620" actId="478"/>
          <ac:picMkLst>
            <pc:docMk/>
            <pc:sldMk cId="2330563622" sldId="266"/>
            <ac:picMk id="13" creationId="{FA2C5DDB-586A-4044-87E4-D39A20B0C502}"/>
          </ac:picMkLst>
        </pc:picChg>
        <pc:picChg chg="add mod modCrop">
          <ac:chgData name="marcos aurelio gularte de castro" userId="67f50566e2aee3b4" providerId="LiveId" clId="{43F7B279-0053-FE42-BCCD-3526709FBEEA}" dt="2020-09-29T10:00:39.590" v="624" actId="18131"/>
          <ac:picMkLst>
            <pc:docMk/>
            <pc:sldMk cId="2330563622" sldId="266"/>
            <ac:picMk id="17" creationId="{B2F2A00B-C874-A34B-ABCF-504A6F72BA1C}"/>
          </ac:picMkLst>
        </pc:picChg>
      </pc:sldChg>
      <pc:sldChg chg="addSp delSp modSp mod modTransition modClrScheme chgLayout modNotes">
        <pc:chgData name="marcos aurelio gularte de castro" userId="67f50566e2aee3b4" providerId="LiveId" clId="{43F7B279-0053-FE42-BCCD-3526709FBEEA}" dt="2020-09-29T10:02:48.180" v="630"/>
        <pc:sldMkLst>
          <pc:docMk/>
          <pc:sldMk cId="3856179554" sldId="267"/>
        </pc:sldMkLst>
        <pc:spChg chg="mod ord">
          <ac:chgData name="marcos aurelio gularte de castro" userId="67f50566e2aee3b4" providerId="LiveId" clId="{43F7B279-0053-FE42-BCCD-3526709FBEEA}" dt="2020-09-29T01:45:50.674" v="343" actId="6264"/>
          <ac:spMkLst>
            <pc:docMk/>
            <pc:sldMk cId="3856179554" sldId="267"/>
            <ac:spMk id="2" creationId="{00000000-0000-0000-0000-000000000000}"/>
          </ac:spMkLst>
        </pc:spChg>
        <pc:spChg chg="mod ord">
          <ac:chgData name="marcos aurelio gularte de castro" userId="67f50566e2aee3b4" providerId="LiveId" clId="{43F7B279-0053-FE42-BCCD-3526709FBEEA}" dt="2020-09-29T01:45:50.674" v="343" actId="6264"/>
          <ac:spMkLst>
            <pc:docMk/>
            <pc:sldMk cId="3856179554" sldId="267"/>
            <ac:spMk id="3" creationId="{00000000-0000-0000-0000-000000000000}"/>
          </ac:spMkLst>
        </pc:spChg>
        <pc:spChg chg="add del mod ord">
          <ac:chgData name="marcos aurelio gularte de castro" userId="67f50566e2aee3b4" providerId="LiveId" clId="{43F7B279-0053-FE42-BCCD-3526709FBEEA}" dt="2020-09-29T01:45:40.020" v="337" actId="700"/>
          <ac:spMkLst>
            <pc:docMk/>
            <pc:sldMk cId="3856179554" sldId="267"/>
            <ac:spMk id="5" creationId="{944273A9-8694-5240-A60E-6367B3573C4E}"/>
          </ac:spMkLst>
        </pc:spChg>
        <pc:spChg chg="add del mod ord">
          <ac:chgData name="marcos aurelio gularte de castro" userId="67f50566e2aee3b4" providerId="LiveId" clId="{43F7B279-0053-FE42-BCCD-3526709FBEEA}" dt="2020-09-29T01:45:50.674" v="343" actId="6264"/>
          <ac:spMkLst>
            <pc:docMk/>
            <pc:sldMk cId="3856179554" sldId="267"/>
            <ac:spMk id="6" creationId="{376B38CA-3296-8B46-B92B-CACEC27F818D}"/>
          </ac:spMkLst>
        </pc:spChg>
        <pc:spChg chg="add del mod">
          <ac:chgData name="marcos aurelio gularte de castro" userId="67f50566e2aee3b4" providerId="LiveId" clId="{43F7B279-0053-FE42-BCCD-3526709FBEEA}" dt="2020-09-29T10:02:28.458" v="628"/>
          <ac:spMkLst>
            <pc:docMk/>
            <pc:sldMk cId="3856179554" sldId="267"/>
            <ac:spMk id="6" creationId="{55C3A4A7-C536-4245-8139-C17DC11D5F92}"/>
          </ac:spMkLst>
        </pc:spChg>
        <pc:spChg chg="add mod ord">
          <ac:chgData name="marcos aurelio gularte de castro" userId="67f50566e2aee3b4" providerId="LiveId" clId="{43F7B279-0053-FE42-BCCD-3526709FBEEA}" dt="2020-09-29T01:45:50.674" v="343" actId="6264"/>
          <ac:spMkLst>
            <pc:docMk/>
            <pc:sldMk cId="3856179554" sldId="267"/>
            <ac:spMk id="7" creationId="{5448F356-0BA2-F74E-A61E-10A7B6E30336}"/>
          </ac:spMkLst>
        </pc:spChg>
        <pc:spChg chg="add del mod">
          <ac:chgData name="marcos aurelio gularte de castro" userId="67f50566e2aee3b4" providerId="LiveId" clId="{43F7B279-0053-FE42-BCCD-3526709FBEEA}" dt="2020-09-29T01:45:50.674" v="343" actId="6264"/>
          <ac:spMkLst>
            <pc:docMk/>
            <pc:sldMk cId="3856179554" sldId="267"/>
            <ac:spMk id="8" creationId="{26D73D80-F4A8-CD45-9339-2D0B0971F132}"/>
          </ac:spMkLst>
        </pc:spChg>
        <pc:spChg chg="add del mod">
          <ac:chgData name="marcos aurelio gularte de castro" userId="67f50566e2aee3b4" providerId="LiveId" clId="{43F7B279-0053-FE42-BCCD-3526709FBEEA}" dt="2020-09-29T01:45:50.674" v="343" actId="6264"/>
          <ac:spMkLst>
            <pc:docMk/>
            <pc:sldMk cId="3856179554" sldId="267"/>
            <ac:spMk id="9" creationId="{68C9C551-02B5-0E46-B0E5-1F9F29FE3419}"/>
          </ac:spMkLst>
        </pc:spChg>
        <pc:spChg chg="add del mod">
          <ac:chgData name="marcos aurelio gularte de castro" userId="67f50566e2aee3b4" providerId="LiveId" clId="{43F7B279-0053-FE42-BCCD-3526709FBEEA}" dt="2020-09-29T10:02:48.180" v="630"/>
          <ac:spMkLst>
            <pc:docMk/>
            <pc:sldMk cId="3856179554" sldId="267"/>
            <ac:spMk id="10" creationId="{4CCF39AF-8F3D-7844-8633-77B45208EF00}"/>
          </ac:spMkLst>
        </pc:spChg>
        <pc:spChg chg="add del mod">
          <ac:chgData name="marcos aurelio gularte de castro" userId="67f50566e2aee3b4" providerId="LiveId" clId="{43F7B279-0053-FE42-BCCD-3526709FBEEA}" dt="2020-09-29T01:45:50.674" v="343" actId="6264"/>
          <ac:spMkLst>
            <pc:docMk/>
            <pc:sldMk cId="3856179554" sldId="267"/>
            <ac:spMk id="10" creationId="{526859A9-68B4-FD42-9F8F-6646358F3554}"/>
          </ac:spMkLst>
        </pc:spChg>
        <pc:spChg chg="add del mod ord">
          <ac:chgData name="marcos aurelio gularte de castro" userId="67f50566e2aee3b4" providerId="LiveId" clId="{43F7B279-0053-FE42-BCCD-3526709FBEEA}" dt="2020-09-29T10:02:09.596" v="626"/>
          <ac:spMkLst>
            <pc:docMk/>
            <pc:sldMk cId="3856179554" sldId="267"/>
            <ac:spMk id="11" creationId="{C25A0A80-37F0-DC46-A603-C531F757F5AE}"/>
          </ac:spMkLst>
        </pc:spChg>
        <pc:picChg chg="del mod">
          <ac:chgData name="marcos aurelio gularte de castro" userId="67f50566e2aee3b4" providerId="LiveId" clId="{43F7B279-0053-FE42-BCCD-3526709FBEEA}" dt="2020-09-29T01:42:20.229" v="264" actId="478"/>
          <ac:picMkLst>
            <pc:docMk/>
            <pc:sldMk cId="3856179554" sldId="267"/>
            <ac:picMk id="4" creationId="{00000000-0000-0000-0000-000000000000}"/>
          </ac:picMkLst>
        </pc:picChg>
        <pc:picChg chg="add del mod">
          <ac:chgData name="marcos aurelio gularte de castro" userId="67f50566e2aee3b4" providerId="LiveId" clId="{43F7B279-0053-FE42-BCCD-3526709FBEEA}" dt="2020-09-29T10:02:14.870" v="627" actId="478"/>
          <ac:picMkLst>
            <pc:docMk/>
            <pc:sldMk cId="3856179554" sldId="267"/>
            <ac:picMk id="4" creationId="{8ADA48ED-4D7B-F24C-8659-B8FB07E2E7A4}"/>
          </ac:picMkLst>
        </pc:picChg>
        <pc:picChg chg="add del mod">
          <ac:chgData name="marcos aurelio gularte de castro" userId="67f50566e2aee3b4" providerId="LiveId" clId="{43F7B279-0053-FE42-BCCD-3526709FBEEA}" dt="2020-09-29T10:02:39.824" v="629" actId="478"/>
          <ac:picMkLst>
            <pc:docMk/>
            <pc:sldMk cId="3856179554" sldId="267"/>
            <ac:picMk id="8" creationId="{329BC62D-5CE7-D641-84EA-13708CD5BE32}"/>
          </ac:picMkLst>
        </pc:picChg>
        <pc:picChg chg="add mod">
          <ac:chgData name="marcos aurelio gularte de castro" userId="67f50566e2aee3b4" providerId="LiveId" clId="{43F7B279-0053-FE42-BCCD-3526709FBEEA}" dt="2020-09-29T10:02:48.180" v="630"/>
          <ac:picMkLst>
            <pc:docMk/>
            <pc:sldMk cId="3856179554" sldId="267"/>
            <ac:picMk id="12" creationId="{9B1EEDDC-C609-5C40-BA82-9E66058C96DF}"/>
          </ac:picMkLst>
        </pc:picChg>
      </pc:sldChg>
      <pc:sldChg chg="addSp delSp modSp mod modTransition modClrScheme chgLayout modNotes">
        <pc:chgData name="marcos aurelio gularte de castro" userId="67f50566e2aee3b4" providerId="LiveId" clId="{43F7B279-0053-FE42-BCCD-3526709FBEEA}" dt="2020-09-29T10:05:31.014" v="632" actId="931"/>
        <pc:sldMkLst>
          <pc:docMk/>
          <pc:sldMk cId="3906048001" sldId="268"/>
        </pc:sldMkLst>
        <pc:spChg chg="del mod">
          <ac:chgData name="marcos aurelio gularte de castro" userId="67f50566e2aee3b4" providerId="LiveId" clId="{43F7B279-0053-FE42-BCCD-3526709FBEEA}" dt="2020-09-29T01:46:08.257" v="345" actId="6264"/>
          <ac:spMkLst>
            <pc:docMk/>
            <pc:sldMk cId="3906048001" sldId="268"/>
            <ac:spMk id="2" creationId="{00000000-0000-0000-0000-000000000000}"/>
          </ac:spMkLst>
        </pc:spChg>
        <pc:spChg chg="mod ord">
          <ac:chgData name="marcos aurelio gularte de castro" userId="67f50566e2aee3b4" providerId="LiveId" clId="{43F7B279-0053-FE42-BCCD-3526709FBEEA}" dt="2020-09-29T01:46:29.093" v="352" actId="27636"/>
          <ac:spMkLst>
            <pc:docMk/>
            <pc:sldMk cId="3906048001" sldId="268"/>
            <ac:spMk id="3" creationId="{00000000-0000-0000-0000-000000000000}"/>
          </ac:spMkLst>
        </pc:spChg>
        <pc:spChg chg="add del mod">
          <ac:chgData name="marcos aurelio gularte de castro" userId="67f50566e2aee3b4" providerId="LiveId" clId="{43F7B279-0053-FE42-BCCD-3526709FBEEA}" dt="2020-09-29T01:46:08.257" v="345" actId="6264"/>
          <ac:spMkLst>
            <pc:docMk/>
            <pc:sldMk cId="3906048001" sldId="268"/>
            <ac:spMk id="4" creationId="{4B27D3E9-970A-1348-99E1-0564B9409798}"/>
          </ac:spMkLst>
        </pc:spChg>
        <pc:spChg chg="add del mod ord">
          <ac:chgData name="marcos aurelio gularte de castro" userId="67f50566e2aee3b4" providerId="LiveId" clId="{43F7B279-0053-FE42-BCCD-3526709FBEEA}" dt="2020-09-29T01:46:09.715" v="347" actId="6264"/>
          <ac:spMkLst>
            <pc:docMk/>
            <pc:sldMk cId="3906048001" sldId="268"/>
            <ac:spMk id="6" creationId="{7EFD8298-11AD-9D48-8CF5-157C141CB0F8}"/>
          </ac:spMkLst>
        </pc:spChg>
        <pc:spChg chg="add del mod">
          <ac:chgData name="marcos aurelio gularte de castro" userId="67f50566e2aee3b4" providerId="LiveId" clId="{43F7B279-0053-FE42-BCCD-3526709FBEEA}" dt="2020-09-29T01:46:09.715" v="347" actId="6264"/>
          <ac:spMkLst>
            <pc:docMk/>
            <pc:sldMk cId="3906048001" sldId="268"/>
            <ac:spMk id="7" creationId="{528B648B-CEB5-DC42-A82C-DEAC634356A4}"/>
          </ac:spMkLst>
        </pc:spChg>
        <pc:spChg chg="add del mod ord">
          <ac:chgData name="marcos aurelio gularte de castro" userId="67f50566e2aee3b4" providerId="LiveId" clId="{43F7B279-0053-FE42-BCCD-3526709FBEEA}" dt="2020-09-29T01:46:14.629" v="348" actId="700"/>
          <ac:spMkLst>
            <pc:docMk/>
            <pc:sldMk cId="3906048001" sldId="268"/>
            <ac:spMk id="8" creationId="{6AF607DA-9FEE-F345-B496-96CEBC76A5B1}"/>
          </ac:spMkLst>
        </pc:spChg>
        <pc:spChg chg="add del mod ord">
          <ac:chgData name="marcos aurelio gularte de castro" userId="67f50566e2aee3b4" providerId="LiveId" clId="{43F7B279-0053-FE42-BCCD-3526709FBEEA}" dt="2020-09-29T01:46:18.670" v="350" actId="700"/>
          <ac:spMkLst>
            <pc:docMk/>
            <pc:sldMk cId="3906048001" sldId="268"/>
            <ac:spMk id="9" creationId="{B4239DF0-6812-B249-B76D-AD6FF30CCB81}"/>
          </ac:spMkLst>
        </pc:spChg>
        <pc:spChg chg="add del mod ord">
          <ac:chgData name="marcos aurelio gularte de castro" userId="67f50566e2aee3b4" providerId="LiveId" clId="{43F7B279-0053-FE42-BCCD-3526709FBEEA}" dt="2020-09-29T01:46:18.670" v="350" actId="700"/>
          <ac:spMkLst>
            <pc:docMk/>
            <pc:sldMk cId="3906048001" sldId="268"/>
            <ac:spMk id="10" creationId="{F14C7156-2152-A741-B27F-113303390795}"/>
          </ac:spMkLst>
        </pc:spChg>
        <pc:spChg chg="add del mod ord">
          <ac:chgData name="marcos aurelio gularte de castro" userId="67f50566e2aee3b4" providerId="LiveId" clId="{43F7B279-0053-FE42-BCCD-3526709FBEEA}" dt="2020-09-29T01:46:28.953" v="351" actId="700"/>
          <ac:spMkLst>
            <pc:docMk/>
            <pc:sldMk cId="3906048001" sldId="268"/>
            <ac:spMk id="11" creationId="{B51D2836-D8CA-6B4C-9811-CA9F16C2CD57}"/>
          </ac:spMkLst>
        </pc:spChg>
        <pc:spChg chg="add del mod ord">
          <ac:chgData name="marcos aurelio gularte de castro" userId="67f50566e2aee3b4" providerId="LiveId" clId="{43F7B279-0053-FE42-BCCD-3526709FBEEA}" dt="2020-09-29T01:46:28.953" v="351" actId="700"/>
          <ac:spMkLst>
            <pc:docMk/>
            <pc:sldMk cId="3906048001" sldId="268"/>
            <ac:spMk id="12" creationId="{5151D549-4C87-EA4A-BF76-BC5341A77A0A}"/>
          </ac:spMkLst>
        </pc:spChg>
        <pc:spChg chg="add del mod ord">
          <ac:chgData name="marcos aurelio gularte de castro" userId="67f50566e2aee3b4" providerId="LiveId" clId="{43F7B279-0053-FE42-BCCD-3526709FBEEA}" dt="2020-09-29T01:46:28.953" v="351" actId="700"/>
          <ac:spMkLst>
            <pc:docMk/>
            <pc:sldMk cId="3906048001" sldId="268"/>
            <ac:spMk id="13" creationId="{D33970CF-C92E-0F40-B2E7-1BBCC75129C6}"/>
          </ac:spMkLst>
        </pc:spChg>
        <pc:spChg chg="add del mod ord">
          <ac:chgData name="marcos aurelio gularte de castro" userId="67f50566e2aee3b4" providerId="LiveId" clId="{43F7B279-0053-FE42-BCCD-3526709FBEEA}" dt="2020-09-29T10:05:10.163" v="631" actId="931"/>
          <ac:spMkLst>
            <pc:docMk/>
            <pc:sldMk cId="3906048001" sldId="268"/>
            <ac:spMk id="14" creationId="{86C43A10-357A-C347-9948-F2B2DA464CE0}"/>
          </ac:spMkLst>
        </pc:spChg>
        <pc:spChg chg="add del mod ord">
          <ac:chgData name="marcos aurelio gularte de castro" userId="67f50566e2aee3b4" providerId="LiveId" clId="{43F7B279-0053-FE42-BCCD-3526709FBEEA}" dt="2020-09-29T10:05:31.014" v="632" actId="931"/>
          <ac:spMkLst>
            <pc:docMk/>
            <pc:sldMk cId="3906048001" sldId="268"/>
            <ac:spMk id="15" creationId="{5D9FF825-CDD8-0C48-9119-32F9D94F24E1}"/>
          </ac:spMkLst>
        </pc:spChg>
        <pc:picChg chg="add mod">
          <ac:chgData name="marcos aurelio gularte de castro" userId="67f50566e2aee3b4" providerId="LiveId" clId="{43F7B279-0053-FE42-BCCD-3526709FBEEA}" dt="2020-09-29T10:05:10.163" v="631" actId="931"/>
          <ac:picMkLst>
            <pc:docMk/>
            <pc:sldMk cId="3906048001" sldId="268"/>
            <ac:picMk id="4" creationId="{5C975E36-60D5-804E-B1C0-24B221D09B69}"/>
          </ac:picMkLst>
        </pc:picChg>
        <pc:picChg chg="del mod">
          <ac:chgData name="marcos aurelio gularte de castro" userId="67f50566e2aee3b4" providerId="LiveId" clId="{43F7B279-0053-FE42-BCCD-3526709FBEEA}" dt="2020-09-29T01:46:03.574" v="344" actId="478"/>
          <ac:picMkLst>
            <pc:docMk/>
            <pc:sldMk cId="3906048001" sldId="268"/>
            <ac:picMk id="5" creationId="{00000000-0000-0000-0000-000000000000}"/>
          </ac:picMkLst>
        </pc:picChg>
        <pc:picChg chg="add mod">
          <ac:chgData name="marcos aurelio gularte de castro" userId="67f50566e2aee3b4" providerId="LiveId" clId="{43F7B279-0053-FE42-BCCD-3526709FBEEA}" dt="2020-09-29T10:05:31.014" v="632" actId="931"/>
          <ac:picMkLst>
            <pc:docMk/>
            <pc:sldMk cId="3906048001" sldId="268"/>
            <ac:picMk id="6" creationId="{B82D03DD-DE6B-3243-BCD4-263D3A5EA871}"/>
          </ac:picMkLst>
        </pc:picChg>
      </pc:sldChg>
      <pc:sldChg chg="addSp delSp modSp mod modTransition modClrScheme chgLayout modNotes">
        <pc:chgData name="marcos aurelio gularte de castro" userId="67f50566e2aee3b4" providerId="LiveId" clId="{43F7B279-0053-FE42-BCCD-3526709FBEEA}" dt="2020-09-29T10:07:02.291" v="634" actId="6264"/>
        <pc:sldMkLst>
          <pc:docMk/>
          <pc:sldMk cId="2198125626" sldId="269"/>
        </pc:sldMkLst>
        <pc:spChg chg="mod ord">
          <ac:chgData name="marcos aurelio gularte de castro" userId="67f50566e2aee3b4" providerId="LiveId" clId="{43F7B279-0053-FE42-BCCD-3526709FBEEA}" dt="2020-09-29T10:07:02.291" v="634" actId="6264"/>
          <ac:spMkLst>
            <pc:docMk/>
            <pc:sldMk cId="2198125626" sldId="269"/>
            <ac:spMk id="2" creationId="{00000000-0000-0000-0000-000000000000}"/>
          </ac:spMkLst>
        </pc:spChg>
        <pc:spChg chg="mod ord">
          <ac:chgData name="marcos aurelio gularte de castro" userId="67f50566e2aee3b4" providerId="LiveId" clId="{43F7B279-0053-FE42-BCCD-3526709FBEEA}" dt="2020-09-29T10:07:02.291" v="634" actId="6264"/>
          <ac:spMkLst>
            <pc:docMk/>
            <pc:sldMk cId="2198125626" sldId="269"/>
            <ac:spMk id="3" creationId="{00000000-0000-0000-0000-000000000000}"/>
          </ac:spMkLst>
        </pc:spChg>
        <pc:spChg chg="add del mod">
          <ac:chgData name="marcos aurelio gularte de castro" userId="67f50566e2aee3b4" providerId="LiveId" clId="{43F7B279-0053-FE42-BCCD-3526709FBEEA}" dt="2020-09-29T10:07:02.291" v="634" actId="6264"/>
          <ac:spMkLst>
            <pc:docMk/>
            <pc:sldMk cId="2198125626" sldId="269"/>
            <ac:spMk id="4" creationId="{524CF177-9170-5D4D-93EF-3AF10B554DD2}"/>
          </ac:spMkLst>
        </pc:spChg>
        <pc:spChg chg="add del mod ord">
          <ac:chgData name="marcos aurelio gularte de castro" userId="67f50566e2aee3b4" providerId="LiveId" clId="{43F7B279-0053-FE42-BCCD-3526709FBEEA}" dt="2020-09-29T01:46:44.130" v="356" actId="6264"/>
          <ac:spMkLst>
            <pc:docMk/>
            <pc:sldMk cId="2198125626" sldId="269"/>
            <ac:spMk id="5" creationId="{53B0A367-F57D-FC4A-959F-37C9B629713F}"/>
          </ac:spMkLst>
        </pc:spChg>
        <pc:spChg chg="add del mod">
          <ac:chgData name="marcos aurelio gularte de castro" userId="67f50566e2aee3b4" providerId="LiveId" clId="{43F7B279-0053-FE42-BCCD-3526709FBEEA}" dt="2020-09-29T01:46:44.130" v="356" actId="6264"/>
          <ac:spMkLst>
            <pc:docMk/>
            <pc:sldMk cId="2198125626" sldId="269"/>
            <ac:spMk id="6" creationId="{73227CD5-6FAD-8E44-A4BD-8119C6D71A9B}"/>
          </ac:spMkLst>
        </pc:spChg>
        <pc:spChg chg="add del mod">
          <ac:chgData name="marcos aurelio gularte de castro" userId="67f50566e2aee3b4" providerId="LiveId" clId="{43F7B279-0053-FE42-BCCD-3526709FBEEA}" dt="2020-09-29T10:07:02.291" v="634" actId="6264"/>
          <ac:spMkLst>
            <pc:docMk/>
            <pc:sldMk cId="2198125626" sldId="269"/>
            <ac:spMk id="6" creationId="{F069DA84-C1F3-F74A-A6F0-AA6FFD341369}"/>
          </ac:spMkLst>
        </pc:spChg>
        <pc:spChg chg="add del mod">
          <ac:chgData name="marcos aurelio gularte de castro" userId="67f50566e2aee3b4" providerId="LiveId" clId="{43F7B279-0053-FE42-BCCD-3526709FBEEA}" dt="2020-09-29T10:07:02.291" v="634" actId="6264"/>
          <ac:spMkLst>
            <pc:docMk/>
            <pc:sldMk cId="2198125626" sldId="269"/>
            <ac:spMk id="7" creationId="{1B8F629B-6B72-AE49-B484-146AA282D89B}"/>
          </ac:spMkLst>
        </pc:spChg>
        <pc:spChg chg="add del mod">
          <ac:chgData name="marcos aurelio gularte de castro" userId="67f50566e2aee3b4" providerId="LiveId" clId="{43F7B279-0053-FE42-BCCD-3526709FBEEA}" dt="2020-09-29T01:46:44.130" v="356" actId="6264"/>
          <ac:spMkLst>
            <pc:docMk/>
            <pc:sldMk cId="2198125626" sldId="269"/>
            <ac:spMk id="7" creationId="{62CDCB43-4528-234A-9FA3-94CB7D50CE2C}"/>
          </ac:spMkLst>
        </pc:spChg>
        <pc:spChg chg="add del mod ord">
          <ac:chgData name="marcos aurelio gularte de castro" userId="67f50566e2aee3b4" providerId="LiveId" clId="{43F7B279-0053-FE42-BCCD-3526709FBEEA}" dt="2020-09-29T10:06:59.824" v="633"/>
          <ac:spMkLst>
            <pc:docMk/>
            <pc:sldMk cId="2198125626" sldId="269"/>
            <ac:spMk id="8" creationId="{244726DC-D9CA-694C-BBF9-CC663E5D3A2D}"/>
          </ac:spMkLst>
        </pc:spChg>
        <pc:picChg chg="del mod">
          <ac:chgData name="marcos aurelio gularte de castro" userId="67f50566e2aee3b4" providerId="LiveId" clId="{43F7B279-0053-FE42-BCCD-3526709FBEEA}" dt="2020-09-29T01:46:35.953" v="353" actId="478"/>
          <ac:picMkLst>
            <pc:docMk/>
            <pc:sldMk cId="2198125626" sldId="269"/>
            <ac:picMk id="4" creationId="{00000000-0000-0000-0000-000000000000}"/>
          </ac:picMkLst>
        </pc:picChg>
        <pc:picChg chg="add mod ord modCrop">
          <ac:chgData name="marcos aurelio gularte de castro" userId="67f50566e2aee3b4" providerId="LiveId" clId="{43F7B279-0053-FE42-BCCD-3526709FBEEA}" dt="2020-09-29T10:07:02.291" v="634" actId="6264"/>
          <ac:picMkLst>
            <pc:docMk/>
            <pc:sldMk cId="2198125626" sldId="269"/>
            <ac:picMk id="5" creationId="{487FB52F-3CCC-AE48-91DF-8A85D1E01B4D}"/>
          </ac:picMkLst>
        </pc:picChg>
      </pc:sldChg>
      <pc:sldChg chg="addSp delSp modSp mod modTransition modClrScheme chgLayout modNotes">
        <pc:chgData name="marcos aurelio gularte de castro" userId="67f50566e2aee3b4" providerId="LiveId" clId="{43F7B279-0053-FE42-BCCD-3526709FBEEA}" dt="2020-09-29T10:11:04.211" v="641" actId="1076"/>
        <pc:sldMkLst>
          <pc:docMk/>
          <pc:sldMk cId="1591439279" sldId="270"/>
        </pc:sldMkLst>
        <pc:spChg chg="del mod">
          <ac:chgData name="marcos aurelio gularte de castro" userId="67f50566e2aee3b4" providerId="LiveId" clId="{43F7B279-0053-FE42-BCCD-3526709FBEEA}" dt="2020-09-29T01:46:51.053" v="358" actId="478"/>
          <ac:spMkLst>
            <pc:docMk/>
            <pc:sldMk cId="1591439279" sldId="270"/>
            <ac:spMk id="2" creationId="{00000000-0000-0000-0000-000000000000}"/>
          </ac:spMkLst>
        </pc:spChg>
        <pc:spChg chg="mod ord">
          <ac:chgData name="marcos aurelio gularte de castro" userId="67f50566e2aee3b4" providerId="LiveId" clId="{43F7B279-0053-FE42-BCCD-3526709FBEEA}" dt="2020-09-29T01:47:35.701" v="365" actId="700"/>
          <ac:spMkLst>
            <pc:docMk/>
            <pc:sldMk cId="1591439279" sldId="270"/>
            <ac:spMk id="3" creationId="{00000000-0000-0000-0000-000000000000}"/>
          </ac:spMkLst>
        </pc:spChg>
        <pc:spChg chg="add del mod ord">
          <ac:chgData name="marcos aurelio gularte de castro" userId="67f50566e2aee3b4" providerId="LiveId" clId="{43F7B279-0053-FE42-BCCD-3526709FBEEA}" dt="2020-09-29T01:47:06.583" v="362" actId="700"/>
          <ac:spMkLst>
            <pc:docMk/>
            <pc:sldMk cId="1591439279" sldId="270"/>
            <ac:spMk id="5" creationId="{81BB638F-4D21-FB4F-8B44-F0623C1B5D47}"/>
          </ac:spMkLst>
        </pc:spChg>
        <pc:spChg chg="add del mod ord">
          <ac:chgData name="marcos aurelio gularte de castro" userId="67f50566e2aee3b4" providerId="LiveId" clId="{43F7B279-0053-FE42-BCCD-3526709FBEEA}" dt="2020-09-29T01:47:29.284" v="364" actId="6264"/>
          <ac:spMkLst>
            <pc:docMk/>
            <pc:sldMk cId="1591439279" sldId="270"/>
            <ac:spMk id="6" creationId="{EBF8DF1D-052B-2A4C-8DD8-A6956929BB81}"/>
          </ac:spMkLst>
        </pc:spChg>
        <pc:spChg chg="add del mod">
          <ac:chgData name="marcos aurelio gularte de castro" userId="67f50566e2aee3b4" providerId="LiveId" clId="{43F7B279-0053-FE42-BCCD-3526709FBEEA}" dt="2020-09-29T10:10:57.389" v="640" actId="931"/>
          <ac:spMkLst>
            <pc:docMk/>
            <pc:sldMk cId="1591439279" sldId="270"/>
            <ac:spMk id="7" creationId="{8526E32D-834A-8A40-BCF0-B2AF381A8DDC}"/>
          </ac:spMkLst>
        </pc:spChg>
        <pc:spChg chg="add del mod ord">
          <ac:chgData name="marcos aurelio gularte de castro" userId="67f50566e2aee3b4" providerId="LiveId" clId="{43F7B279-0053-FE42-BCCD-3526709FBEEA}" dt="2020-09-29T01:47:29.284" v="364" actId="6264"/>
          <ac:spMkLst>
            <pc:docMk/>
            <pc:sldMk cId="1591439279" sldId="270"/>
            <ac:spMk id="7" creationId="{C4E68928-7FB0-5A42-9519-4C78E317AE0C}"/>
          </ac:spMkLst>
        </pc:spChg>
        <pc:spChg chg="add del mod">
          <ac:chgData name="marcos aurelio gularte de castro" userId="67f50566e2aee3b4" providerId="LiveId" clId="{43F7B279-0053-FE42-BCCD-3526709FBEEA}" dt="2020-09-29T01:47:29.284" v="364" actId="6264"/>
          <ac:spMkLst>
            <pc:docMk/>
            <pc:sldMk cId="1591439279" sldId="270"/>
            <ac:spMk id="8" creationId="{0BEA0F44-9764-ED40-A54D-D30ECDC51C5B}"/>
          </ac:spMkLst>
        </pc:spChg>
        <pc:spChg chg="add del mod ord">
          <ac:chgData name="marcos aurelio gularte de castro" userId="67f50566e2aee3b4" providerId="LiveId" clId="{43F7B279-0053-FE42-BCCD-3526709FBEEA}" dt="2020-09-29T01:47:35.701" v="365" actId="700"/>
          <ac:spMkLst>
            <pc:docMk/>
            <pc:sldMk cId="1591439279" sldId="270"/>
            <ac:spMk id="9" creationId="{F86ADDF0-3195-734E-9E5F-A1E80BF2A28A}"/>
          </ac:spMkLst>
        </pc:spChg>
        <pc:spChg chg="add del mod ord">
          <ac:chgData name="marcos aurelio gularte de castro" userId="67f50566e2aee3b4" providerId="LiveId" clId="{43F7B279-0053-FE42-BCCD-3526709FBEEA}" dt="2020-09-29T01:47:35.701" v="365" actId="700"/>
          <ac:spMkLst>
            <pc:docMk/>
            <pc:sldMk cId="1591439279" sldId="270"/>
            <ac:spMk id="10" creationId="{356429DF-906C-C941-A83B-33A870B1CBD7}"/>
          </ac:spMkLst>
        </pc:spChg>
        <pc:spChg chg="add del mod ord">
          <ac:chgData name="marcos aurelio gularte de castro" userId="67f50566e2aee3b4" providerId="LiveId" clId="{43F7B279-0053-FE42-BCCD-3526709FBEEA}" dt="2020-09-29T10:09:22.652" v="637"/>
          <ac:spMkLst>
            <pc:docMk/>
            <pc:sldMk cId="1591439279" sldId="270"/>
            <ac:spMk id="11" creationId="{B00CD349-17C3-7045-BC41-043FC6082B17}"/>
          </ac:spMkLst>
        </pc:spChg>
        <pc:spChg chg="add del mod ord">
          <ac:chgData name="marcos aurelio gularte de castro" userId="67f50566e2aee3b4" providerId="LiveId" clId="{43F7B279-0053-FE42-BCCD-3526709FBEEA}" dt="2020-09-29T10:08:21.188" v="635" actId="931"/>
          <ac:spMkLst>
            <pc:docMk/>
            <pc:sldMk cId="1591439279" sldId="270"/>
            <ac:spMk id="12" creationId="{E402F604-AB5D-664E-92D5-64D3A41EBCBE}"/>
          </ac:spMkLst>
        </pc:spChg>
        <pc:picChg chg="del mod">
          <ac:chgData name="marcos aurelio gularte de castro" userId="67f50566e2aee3b4" providerId="LiveId" clId="{43F7B279-0053-FE42-BCCD-3526709FBEEA}" dt="2020-09-29T01:46:53.038" v="359" actId="478"/>
          <ac:picMkLst>
            <pc:docMk/>
            <pc:sldMk cId="1591439279" sldId="270"/>
            <ac:picMk id="4" creationId="{00000000-0000-0000-0000-000000000000}"/>
          </ac:picMkLst>
        </pc:picChg>
        <pc:picChg chg="add del mod modCrop">
          <ac:chgData name="marcos aurelio gularte de castro" userId="67f50566e2aee3b4" providerId="LiveId" clId="{43F7B279-0053-FE42-BCCD-3526709FBEEA}" dt="2020-09-29T10:09:33.102" v="639" actId="478"/>
          <ac:picMkLst>
            <pc:docMk/>
            <pc:sldMk cId="1591439279" sldId="270"/>
            <ac:picMk id="4" creationId="{F9E5A0D7-613F-504E-B400-45D3FA3F4389}"/>
          </ac:picMkLst>
        </pc:picChg>
        <pc:picChg chg="add mod">
          <ac:chgData name="marcos aurelio gularte de castro" userId="67f50566e2aee3b4" providerId="LiveId" clId="{43F7B279-0053-FE42-BCCD-3526709FBEEA}" dt="2020-09-29T10:09:22.652" v="637"/>
          <ac:picMkLst>
            <pc:docMk/>
            <pc:sldMk cId="1591439279" sldId="270"/>
            <ac:picMk id="5" creationId="{192608A8-A898-F243-8DAC-966B511E9F3C}"/>
          </ac:picMkLst>
        </pc:picChg>
        <pc:picChg chg="add mod">
          <ac:chgData name="marcos aurelio gularte de castro" userId="67f50566e2aee3b4" providerId="LiveId" clId="{43F7B279-0053-FE42-BCCD-3526709FBEEA}" dt="2020-09-29T10:11:04.211" v="641" actId="1076"/>
          <ac:picMkLst>
            <pc:docMk/>
            <pc:sldMk cId="1591439279" sldId="270"/>
            <ac:picMk id="9" creationId="{C28B6005-E484-1040-99DC-A7A926B746A1}"/>
          </ac:picMkLst>
        </pc:picChg>
      </pc:sldChg>
      <pc:sldChg chg="addSp delSp modSp mod modTransition modClrScheme chgLayout modNotes">
        <pc:chgData name="marcos aurelio gularte de castro" userId="67f50566e2aee3b4" providerId="LiveId" clId="{43F7B279-0053-FE42-BCCD-3526709FBEEA}" dt="2020-09-29T10:12:16.868" v="644" actId="931"/>
        <pc:sldMkLst>
          <pc:docMk/>
          <pc:sldMk cId="2516782179" sldId="271"/>
        </pc:sldMkLst>
        <pc:spChg chg="del mod">
          <ac:chgData name="marcos aurelio gularte de castro" userId="67f50566e2aee3b4" providerId="LiveId" clId="{43F7B279-0053-FE42-BCCD-3526709FBEEA}" dt="2020-09-29T01:47:54.023" v="367" actId="700"/>
          <ac:spMkLst>
            <pc:docMk/>
            <pc:sldMk cId="2516782179" sldId="271"/>
            <ac:spMk id="2" creationId="{00000000-0000-0000-0000-000000000000}"/>
          </ac:spMkLst>
        </pc:spChg>
        <pc:spChg chg="mod ord">
          <ac:chgData name="marcos aurelio gularte de castro" userId="67f50566e2aee3b4" providerId="LiveId" clId="{43F7B279-0053-FE42-BCCD-3526709FBEEA}" dt="2020-09-29T01:47:56.541" v="369" actId="6264"/>
          <ac:spMkLst>
            <pc:docMk/>
            <pc:sldMk cId="2516782179" sldId="271"/>
            <ac:spMk id="3" creationId="{00000000-0000-0000-0000-000000000000}"/>
          </ac:spMkLst>
        </pc:spChg>
        <pc:spChg chg="add del mod ord">
          <ac:chgData name="marcos aurelio gularte de castro" userId="67f50566e2aee3b4" providerId="LiveId" clId="{43F7B279-0053-FE42-BCCD-3526709FBEEA}" dt="2020-09-29T01:47:56.541" v="369" actId="6264"/>
          <ac:spMkLst>
            <pc:docMk/>
            <pc:sldMk cId="2516782179" sldId="271"/>
            <ac:spMk id="5" creationId="{BB9F8DE2-797A-E846-B61C-C7010532C2E5}"/>
          </ac:spMkLst>
        </pc:spChg>
        <pc:spChg chg="add del mod">
          <ac:chgData name="marcos aurelio gularte de castro" userId="67f50566e2aee3b4" providerId="LiveId" clId="{43F7B279-0053-FE42-BCCD-3526709FBEEA}" dt="2020-09-29T01:47:56.541" v="369" actId="6264"/>
          <ac:spMkLst>
            <pc:docMk/>
            <pc:sldMk cId="2516782179" sldId="271"/>
            <ac:spMk id="6" creationId="{532F0FB8-CB62-E147-B615-13EC4BC7EEFA}"/>
          </ac:spMkLst>
        </pc:spChg>
        <pc:spChg chg="add del mod">
          <ac:chgData name="marcos aurelio gularte de castro" userId="67f50566e2aee3b4" providerId="LiveId" clId="{43F7B279-0053-FE42-BCCD-3526709FBEEA}" dt="2020-09-29T10:12:16.868" v="644" actId="931"/>
          <ac:spMkLst>
            <pc:docMk/>
            <pc:sldMk cId="2516782179" sldId="271"/>
            <ac:spMk id="6" creationId="{7304612F-A361-D341-BB5C-870CC8FE6A34}"/>
          </ac:spMkLst>
        </pc:spChg>
        <pc:spChg chg="add del mod ord">
          <ac:chgData name="marcos aurelio gularte de castro" userId="67f50566e2aee3b4" providerId="LiveId" clId="{43F7B279-0053-FE42-BCCD-3526709FBEEA}" dt="2020-09-29T10:11:59.153" v="642" actId="931"/>
          <ac:spMkLst>
            <pc:docMk/>
            <pc:sldMk cId="2516782179" sldId="271"/>
            <ac:spMk id="7" creationId="{6DC5DA3E-46F4-1C4A-9E4F-6884C419F4A2}"/>
          </ac:spMkLst>
        </pc:spChg>
        <pc:picChg chg="del mod">
          <ac:chgData name="marcos aurelio gularte de castro" userId="67f50566e2aee3b4" providerId="LiveId" clId="{43F7B279-0053-FE42-BCCD-3526709FBEEA}" dt="2020-09-29T01:47:43.156" v="366" actId="478"/>
          <ac:picMkLst>
            <pc:docMk/>
            <pc:sldMk cId="2516782179" sldId="271"/>
            <ac:picMk id="4" creationId="{00000000-0000-0000-0000-000000000000}"/>
          </ac:picMkLst>
        </pc:picChg>
        <pc:picChg chg="add del mod">
          <ac:chgData name="marcos aurelio gularte de castro" userId="67f50566e2aee3b4" providerId="LiveId" clId="{43F7B279-0053-FE42-BCCD-3526709FBEEA}" dt="2020-09-29T10:12:02.554" v="643" actId="478"/>
          <ac:picMkLst>
            <pc:docMk/>
            <pc:sldMk cId="2516782179" sldId="271"/>
            <ac:picMk id="4" creationId="{3167C54D-1CC6-FF49-A697-1DD692A5FED4}"/>
          </ac:picMkLst>
        </pc:picChg>
        <pc:picChg chg="add mod">
          <ac:chgData name="marcos aurelio gularte de castro" userId="67f50566e2aee3b4" providerId="LiveId" clId="{43F7B279-0053-FE42-BCCD-3526709FBEEA}" dt="2020-09-29T10:12:16.868" v="644" actId="931"/>
          <ac:picMkLst>
            <pc:docMk/>
            <pc:sldMk cId="2516782179" sldId="271"/>
            <ac:picMk id="9" creationId="{3870CD15-F0B8-8547-B5C1-4A23C1E5FD5F}"/>
          </ac:picMkLst>
        </pc:picChg>
      </pc:sldChg>
      <pc:sldChg chg="addSp delSp modSp mod modTransition modClrScheme chgLayout modNotes">
        <pc:chgData name="marcos aurelio gularte de castro" userId="67f50566e2aee3b4" providerId="LiveId" clId="{43F7B279-0053-FE42-BCCD-3526709FBEEA}" dt="2020-09-29T10:13:40.647" v="649" actId="18131"/>
        <pc:sldMkLst>
          <pc:docMk/>
          <pc:sldMk cId="3366757908" sldId="272"/>
        </pc:sldMkLst>
        <pc:spChg chg="del mod">
          <ac:chgData name="marcos aurelio gularte de castro" userId="67f50566e2aee3b4" providerId="LiveId" clId="{43F7B279-0053-FE42-BCCD-3526709FBEEA}" dt="2020-09-29T01:48:03.538" v="371" actId="478"/>
          <ac:spMkLst>
            <pc:docMk/>
            <pc:sldMk cId="3366757908" sldId="272"/>
            <ac:spMk id="2" creationId="{00000000-0000-0000-0000-000000000000}"/>
          </ac:spMkLst>
        </pc:spChg>
        <pc:spChg chg="mod ord">
          <ac:chgData name="marcos aurelio gularte de castro" userId="67f50566e2aee3b4" providerId="LiveId" clId="{43F7B279-0053-FE42-BCCD-3526709FBEEA}" dt="2020-09-29T01:48:18.985" v="378" actId="113"/>
          <ac:spMkLst>
            <pc:docMk/>
            <pc:sldMk cId="3366757908" sldId="272"/>
            <ac:spMk id="3" creationId="{00000000-0000-0000-0000-000000000000}"/>
          </ac:spMkLst>
        </pc:spChg>
        <pc:spChg chg="add del mod ord">
          <ac:chgData name="marcos aurelio gularte de castro" userId="67f50566e2aee3b4" providerId="LiveId" clId="{43F7B279-0053-FE42-BCCD-3526709FBEEA}" dt="2020-09-29T01:48:09.612" v="373" actId="6264"/>
          <ac:spMkLst>
            <pc:docMk/>
            <pc:sldMk cId="3366757908" sldId="272"/>
            <ac:spMk id="5" creationId="{0947E49C-EA0B-4043-8A87-A81E5AC8C3FE}"/>
          </ac:spMkLst>
        </pc:spChg>
        <pc:spChg chg="add del mod ord">
          <ac:chgData name="marcos aurelio gularte de castro" userId="67f50566e2aee3b4" providerId="LiveId" clId="{43F7B279-0053-FE42-BCCD-3526709FBEEA}" dt="2020-09-29T01:48:09.612" v="373" actId="6264"/>
          <ac:spMkLst>
            <pc:docMk/>
            <pc:sldMk cId="3366757908" sldId="272"/>
            <ac:spMk id="6" creationId="{2A579980-FD6D-7D4E-A0AF-C838898AE59B}"/>
          </ac:spMkLst>
        </pc:spChg>
        <pc:spChg chg="add del mod">
          <ac:chgData name="marcos aurelio gularte de castro" userId="67f50566e2aee3b4" providerId="LiveId" clId="{43F7B279-0053-FE42-BCCD-3526709FBEEA}" dt="2020-09-29T01:48:09.612" v="373" actId="6264"/>
          <ac:spMkLst>
            <pc:docMk/>
            <pc:sldMk cId="3366757908" sldId="272"/>
            <ac:spMk id="7" creationId="{DF2F5EF2-D865-D540-BC3D-68DAAD56AE99}"/>
          </ac:spMkLst>
        </pc:spChg>
        <pc:spChg chg="add del mod ord">
          <ac:chgData name="marcos aurelio gularte de castro" userId="67f50566e2aee3b4" providerId="LiveId" clId="{43F7B279-0053-FE42-BCCD-3526709FBEEA}" dt="2020-09-29T10:12:59.913" v="645" actId="931"/>
          <ac:spMkLst>
            <pc:docMk/>
            <pc:sldMk cId="3366757908" sldId="272"/>
            <ac:spMk id="8" creationId="{A53DECA9-99AB-7A46-A822-95DF88FF4EC8}"/>
          </ac:spMkLst>
        </pc:spChg>
        <pc:spChg chg="add del mod ord">
          <ac:chgData name="marcos aurelio gularte de castro" userId="67f50566e2aee3b4" providerId="LiveId" clId="{43F7B279-0053-FE42-BCCD-3526709FBEEA}" dt="2020-09-29T10:13:25.657" v="646" actId="931"/>
          <ac:spMkLst>
            <pc:docMk/>
            <pc:sldMk cId="3366757908" sldId="272"/>
            <ac:spMk id="9" creationId="{98148389-38D2-944D-B6B0-A3847C03C418}"/>
          </ac:spMkLst>
        </pc:spChg>
        <pc:picChg chg="del mod">
          <ac:chgData name="marcos aurelio gularte de castro" userId="67f50566e2aee3b4" providerId="LiveId" clId="{43F7B279-0053-FE42-BCCD-3526709FBEEA}" dt="2020-09-29T01:48:01.544" v="370" actId="478"/>
          <ac:picMkLst>
            <pc:docMk/>
            <pc:sldMk cId="3366757908" sldId="272"/>
            <ac:picMk id="4" creationId="{00000000-0000-0000-0000-000000000000}"/>
          </ac:picMkLst>
        </pc:picChg>
        <pc:picChg chg="add mod">
          <ac:chgData name="marcos aurelio gularte de castro" userId="67f50566e2aee3b4" providerId="LiveId" clId="{43F7B279-0053-FE42-BCCD-3526709FBEEA}" dt="2020-09-29T10:12:59.913" v="645" actId="931"/>
          <ac:picMkLst>
            <pc:docMk/>
            <pc:sldMk cId="3366757908" sldId="272"/>
            <ac:picMk id="4" creationId="{D810AC17-4047-694C-856F-0548BCF13578}"/>
          </ac:picMkLst>
        </pc:picChg>
        <pc:picChg chg="add mod modCrop">
          <ac:chgData name="marcos aurelio gularte de castro" userId="67f50566e2aee3b4" providerId="LiveId" clId="{43F7B279-0053-FE42-BCCD-3526709FBEEA}" dt="2020-09-29T10:13:40.647" v="649" actId="18131"/>
          <ac:picMkLst>
            <pc:docMk/>
            <pc:sldMk cId="3366757908" sldId="272"/>
            <ac:picMk id="6" creationId="{E519B0DB-42CD-2848-94C2-79AFEBFBCDC4}"/>
          </ac:picMkLst>
        </pc:picChg>
      </pc:sldChg>
      <pc:sldChg chg="addSp delSp modSp mod modTransition modClrScheme chgLayout modNotes">
        <pc:chgData name="marcos aurelio gularte de castro" userId="67f50566e2aee3b4" providerId="LiveId" clId="{43F7B279-0053-FE42-BCCD-3526709FBEEA}" dt="2020-09-29T10:17:35.261" v="656" actId="931"/>
        <pc:sldMkLst>
          <pc:docMk/>
          <pc:sldMk cId="2677400163" sldId="273"/>
        </pc:sldMkLst>
        <pc:spChg chg="del mod">
          <ac:chgData name="marcos aurelio gularte de castro" userId="67f50566e2aee3b4" providerId="LiveId" clId="{43F7B279-0053-FE42-BCCD-3526709FBEEA}" dt="2020-09-29T01:48:26.855" v="380" actId="478"/>
          <ac:spMkLst>
            <pc:docMk/>
            <pc:sldMk cId="2677400163" sldId="273"/>
            <ac:spMk id="2" creationId="{00000000-0000-0000-0000-000000000000}"/>
          </ac:spMkLst>
        </pc:spChg>
        <pc:spChg chg="mod ord">
          <ac:chgData name="marcos aurelio gularte de castro" userId="67f50566e2aee3b4" providerId="LiveId" clId="{43F7B279-0053-FE42-BCCD-3526709FBEEA}" dt="2020-09-29T01:48:51.317" v="389" actId="207"/>
          <ac:spMkLst>
            <pc:docMk/>
            <pc:sldMk cId="2677400163" sldId="273"/>
            <ac:spMk id="3" creationId="{00000000-0000-0000-0000-000000000000}"/>
          </ac:spMkLst>
        </pc:spChg>
        <pc:spChg chg="add del mod ord">
          <ac:chgData name="marcos aurelio gularte de castro" userId="67f50566e2aee3b4" providerId="LiveId" clId="{43F7B279-0053-FE42-BCCD-3526709FBEEA}" dt="2020-09-29T01:48:33.284" v="382" actId="6264"/>
          <ac:spMkLst>
            <pc:docMk/>
            <pc:sldMk cId="2677400163" sldId="273"/>
            <ac:spMk id="5" creationId="{8896CAE9-CAD1-C045-8ADE-F0D4B23B50E8}"/>
          </ac:spMkLst>
        </pc:spChg>
        <pc:spChg chg="add del mod">
          <ac:chgData name="marcos aurelio gularte de castro" userId="67f50566e2aee3b4" providerId="LiveId" clId="{43F7B279-0053-FE42-BCCD-3526709FBEEA}" dt="2020-09-29T10:16:10.796" v="652"/>
          <ac:spMkLst>
            <pc:docMk/>
            <pc:sldMk cId="2677400163" sldId="273"/>
            <ac:spMk id="5" creationId="{89E0073B-A2F7-EB41-99A3-3CEB8366A0F2}"/>
          </ac:spMkLst>
        </pc:spChg>
        <pc:spChg chg="add del mod">
          <ac:chgData name="marcos aurelio gularte de castro" userId="67f50566e2aee3b4" providerId="LiveId" clId="{43F7B279-0053-FE42-BCCD-3526709FBEEA}" dt="2020-09-29T01:48:33.284" v="382" actId="6264"/>
          <ac:spMkLst>
            <pc:docMk/>
            <pc:sldMk cId="2677400163" sldId="273"/>
            <ac:spMk id="6" creationId="{CAA0C4CB-A423-494F-AB55-0AA18D4A7A8A}"/>
          </ac:spMkLst>
        </pc:spChg>
        <pc:spChg chg="add del mod ord">
          <ac:chgData name="marcos aurelio gularte de castro" userId="67f50566e2aee3b4" providerId="LiveId" clId="{43F7B279-0053-FE42-BCCD-3526709FBEEA}" dt="2020-09-29T10:15:48.860" v="650"/>
          <ac:spMkLst>
            <pc:docMk/>
            <pc:sldMk cId="2677400163" sldId="273"/>
            <ac:spMk id="7" creationId="{27D49035-8344-3647-A6E7-F6D106DA3F71}"/>
          </ac:spMkLst>
        </pc:spChg>
        <pc:spChg chg="add del mod">
          <ac:chgData name="marcos aurelio gularte de castro" userId="67f50566e2aee3b4" providerId="LiveId" clId="{43F7B279-0053-FE42-BCCD-3526709FBEEA}" dt="2020-09-29T10:17:04.488" v="654" actId="931"/>
          <ac:spMkLst>
            <pc:docMk/>
            <pc:sldMk cId="2677400163" sldId="273"/>
            <ac:spMk id="9" creationId="{B6E28E46-CC44-CE44-B3B5-E3CDAAC69075}"/>
          </ac:spMkLst>
        </pc:spChg>
        <pc:spChg chg="add del mod">
          <ac:chgData name="marcos aurelio gularte de castro" userId="67f50566e2aee3b4" providerId="LiveId" clId="{43F7B279-0053-FE42-BCCD-3526709FBEEA}" dt="2020-09-29T10:17:35.261" v="656" actId="931"/>
          <ac:spMkLst>
            <pc:docMk/>
            <pc:sldMk cId="2677400163" sldId="273"/>
            <ac:spMk id="13" creationId="{9456DB7A-737B-FD4D-B293-30319EC068D0}"/>
          </ac:spMkLst>
        </pc:spChg>
        <pc:picChg chg="add del mod">
          <ac:chgData name="marcos aurelio gularte de castro" userId="67f50566e2aee3b4" providerId="LiveId" clId="{43F7B279-0053-FE42-BCCD-3526709FBEEA}" dt="2020-09-29T10:15:57.395" v="651" actId="478"/>
          <ac:picMkLst>
            <pc:docMk/>
            <pc:sldMk cId="2677400163" sldId="273"/>
            <ac:picMk id="2" creationId="{9268607E-DEE8-ED4E-A94E-A438B8CB2C4F}"/>
          </ac:picMkLst>
        </pc:picChg>
        <pc:picChg chg="del mod">
          <ac:chgData name="marcos aurelio gularte de castro" userId="67f50566e2aee3b4" providerId="LiveId" clId="{43F7B279-0053-FE42-BCCD-3526709FBEEA}" dt="2020-09-29T01:48:24.995" v="379" actId="478"/>
          <ac:picMkLst>
            <pc:docMk/>
            <pc:sldMk cId="2677400163" sldId="273"/>
            <ac:picMk id="4" creationId="{00000000-0000-0000-0000-000000000000}"/>
          </ac:picMkLst>
        </pc:picChg>
        <pc:picChg chg="add del mod">
          <ac:chgData name="marcos aurelio gularte de castro" userId="67f50566e2aee3b4" providerId="LiveId" clId="{43F7B279-0053-FE42-BCCD-3526709FBEEA}" dt="2020-09-29T10:16:17.435" v="653" actId="478"/>
          <ac:picMkLst>
            <pc:docMk/>
            <pc:sldMk cId="2677400163" sldId="273"/>
            <ac:picMk id="6" creationId="{520FACDF-26B8-C14C-9C2B-82B9C8951073}"/>
          </ac:picMkLst>
        </pc:picChg>
        <pc:picChg chg="add del mod">
          <ac:chgData name="marcos aurelio gularte de castro" userId="67f50566e2aee3b4" providerId="LiveId" clId="{43F7B279-0053-FE42-BCCD-3526709FBEEA}" dt="2020-09-29T10:17:30.560" v="655" actId="478"/>
          <ac:picMkLst>
            <pc:docMk/>
            <pc:sldMk cId="2677400163" sldId="273"/>
            <ac:picMk id="11" creationId="{978D8628-D569-BA4C-A7CD-015B90194336}"/>
          </ac:picMkLst>
        </pc:picChg>
        <pc:picChg chg="add mod">
          <ac:chgData name="marcos aurelio gularte de castro" userId="67f50566e2aee3b4" providerId="LiveId" clId="{43F7B279-0053-FE42-BCCD-3526709FBEEA}" dt="2020-09-29T10:17:35.261" v="656" actId="931"/>
          <ac:picMkLst>
            <pc:docMk/>
            <pc:sldMk cId="2677400163" sldId="273"/>
            <ac:picMk id="15" creationId="{209D9477-322C-6E4C-8DB4-919EA31BCE83}"/>
          </ac:picMkLst>
        </pc:picChg>
      </pc:sldChg>
      <pc:sldChg chg="addSp delSp modSp mod modTransition modClrScheme chgLayout modNotes">
        <pc:chgData name="marcos aurelio gularte de castro" userId="67f50566e2aee3b4" providerId="LiveId" clId="{43F7B279-0053-FE42-BCCD-3526709FBEEA}" dt="2020-09-29T10:27:08.854" v="664" actId="166"/>
        <pc:sldMkLst>
          <pc:docMk/>
          <pc:sldMk cId="1746722125" sldId="274"/>
        </pc:sldMkLst>
        <pc:spChg chg="mod ord">
          <ac:chgData name="marcos aurelio gularte de castro" userId="67f50566e2aee3b4" providerId="LiveId" clId="{43F7B279-0053-FE42-BCCD-3526709FBEEA}" dt="2020-09-29T01:49:06.021" v="392" actId="6264"/>
          <ac:spMkLst>
            <pc:docMk/>
            <pc:sldMk cId="1746722125" sldId="274"/>
            <ac:spMk id="2" creationId="{00000000-0000-0000-0000-000000000000}"/>
          </ac:spMkLst>
        </pc:spChg>
        <pc:spChg chg="mod ord">
          <ac:chgData name="marcos aurelio gularte de castro" userId="67f50566e2aee3b4" providerId="LiveId" clId="{43F7B279-0053-FE42-BCCD-3526709FBEEA}" dt="2020-09-29T01:49:06.127" v="393" actId="27636"/>
          <ac:spMkLst>
            <pc:docMk/>
            <pc:sldMk cId="1746722125" sldId="274"/>
            <ac:spMk id="3" creationId="{00000000-0000-0000-0000-000000000000}"/>
          </ac:spMkLst>
        </pc:spChg>
        <pc:spChg chg="add del mod ord">
          <ac:chgData name="marcos aurelio gularte de castro" userId="67f50566e2aee3b4" providerId="LiveId" clId="{43F7B279-0053-FE42-BCCD-3526709FBEEA}" dt="2020-09-29T01:49:06.021" v="392" actId="6264"/>
          <ac:spMkLst>
            <pc:docMk/>
            <pc:sldMk cId="1746722125" sldId="274"/>
            <ac:spMk id="5" creationId="{82C22126-F913-4A43-A648-C1F625E6E5B7}"/>
          </ac:spMkLst>
        </pc:spChg>
        <pc:spChg chg="add del mod ord">
          <ac:chgData name="marcos aurelio gularte de castro" userId="67f50566e2aee3b4" providerId="LiveId" clId="{43F7B279-0053-FE42-BCCD-3526709FBEEA}" dt="2020-09-29T01:49:06.021" v="392" actId="6264"/>
          <ac:spMkLst>
            <pc:docMk/>
            <pc:sldMk cId="1746722125" sldId="274"/>
            <ac:spMk id="6" creationId="{9F27CFFD-86C1-3048-88F7-53B6103640E2}"/>
          </ac:spMkLst>
        </pc:spChg>
        <pc:spChg chg="add del mod">
          <ac:chgData name="marcos aurelio gularte de castro" userId="67f50566e2aee3b4" providerId="LiveId" clId="{43F7B279-0053-FE42-BCCD-3526709FBEEA}" dt="2020-09-29T10:25:50.303" v="659" actId="931"/>
          <ac:spMkLst>
            <pc:docMk/>
            <pc:sldMk cId="1746722125" sldId="274"/>
            <ac:spMk id="7" creationId="{5859123B-959A-CB42-9BD5-661E820F1A15}"/>
          </ac:spMkLst>
        </pc:spChg>
        <pc:spChg chg="add del mod">
          <ac:chgData name="marcos aurelio gularte de castro" userId="67f50566e2aee3b4" providerId="LiveId" clId="{43F7B279-0053-FE42-BCCD-3526709FBEEA}" dt="2020-09-29T01:49:06.021" v="392" actId="6264"/>
          <ac:spMkLst>
            <pc:docMk/>
            <pc:sldMk cId="1746722125" sldId="274"/>
            <ac:spMk id="7" creationId="{70BF0FB3-AEAD-7545-BB01-016B988A1102}"/>
          </ac:spMkLst>
        </pc:spChg>
        <pc:spChg chg="add del mod">
          <ac:chgData name="marcos aurelio gularte de castro" userId="67f50566e2aee3b4" providerId="LiveId" clId="{43F7B279-0053-FE42-BCCD-3526709FBEEA}" dt="2020-09-29T01:49:06.021" v="392" actId="6264"/>
          <ac:spMkLst>
            <pc:docMk/>
            <pc:sldMk cId="1746722125" sldId="274"/>
            <ac:spMk id="8" creationId="{F9427FA0-7BDE-BF46-933E-87A7B4FDC1F9}"/>
          </ac:spMkLst>
        </pc:spChg>
        <pc:spChg chg="add del mod ord">
          <ac:chgData name="marcos aurelio gularte de castro" userId="67f50566e2aee3b4" providerId="LiveId" clId="{43F7B279-0053-FE42-BCCD-3526709FBEEA}" dt="2020-09-29T10:25:43.244" v="657" actId="931"/>
          <ac:spMkLst>
            <pc:docMk/>
            <pc:sldMk cId="1746722125" sldId="274"/>
            <ac:spMk id="9" creationId="{153A396E-1EF7-B44A-AF37-D348AC76E97A}"/>
          </ac:spMkLst>
        </pc:spChg>
        <pc:spChg chg="add del mod ord">
          <ac:chgData name="marcos aurelio gularte de castro" userId="67f50566e2aee3b4" providerId="LiveId" clId="{43F7B279-0053-FE42-BCCD-3526709FBEEA}" dt="2020-09-29T10:26:58.859" v="660" actId="931"/>
          <ac:spMkLst>
            <pc:docMk/>
            <pc:sldMk cId="1746722125" sldId="274"/>
            <ac:spMk id="10" creationId="{EBF07630-6CF5-264B-BB0C-3D760BC94DDD}"/>
          </ac:spMkLst>
        </pc:spChg>
        <pc:picChg chg="del mod">
          <ac:chgData name="marcos aurelio gularte de castro" userId="67f50566e2aee3b4" providerId="LiveId" clId="{43F7B279-0053-FE42-BCCD-3526709FBEEA}" dt="2020-09-29T01:48:58.035" v="390" actId="478"/>
          <ac:picMkLst>
            <pc:docMk/>
            <pc:sldMk cId="1746722125" sldId="274"/>
            <ac:picMk id="4" creationId="{00000000-0000-0000-0000-000000000000}"/>
          </ac:picMkLst>
        </pc:picChg>
        <pc:picChg chg="add del mod">
          <ac:chgData name="marcos aurelio gularte de castro" userId="67f50566e2aee3b4" providerId="LiveId" clId="{43F7B279-0053-FE42-BCCD-3526709FBEEA}" dt="2020-09-29T10:25:45.700" v="658" actId="478"/>
          <ac:picMkLst>
            <pc:docMk/>
            <pc:sldMk cId="1746722125" sldId="274"/>
            <ac:picMk id="5" creationId="{101B041D-B8ED-A148-A912-79D0FA8E7877}"/>
          </ac:picMkLst>
        </pc:picChg>
        <pc:picChg chg="add mod">
          <ac:chgData name="marcos aurelio gularte de castro" userId="67f50566e2aee3b4" providerId="LiveId" clId="{43F7B279-0053-FE42-BCCD-3526709FBEEA}" dt="2020-09-29T10:25:50.303" v="659" actId="931"/>
          <ac:picMkLst>
            <pc:docMk/>
            <pc:sldMk cId="1746722125" sldId="274"/>
            <ac:picMk id="11" creationId="{7FF02756-196F-434C-8A3C-ADC4BF2C9593}"/>
          </ac:picMkLst>
        </pc:picChg>
        <pc:picChg chg="add mod">
          <ac:chgData name="marcos aurelio gularte de castro" userId="67f50566e2aee3b4" providerId="LiveId" clId="{43F7B279-0053-FE42-BCCD-3526709FBEEA}" dt="2020-09-29T10:27:08.854" v="664" actId="166"/>
          <ac:picMkLst>
            <pc:docMk/>
            <pc:sldMk cId="1746722125" sldId="274"/>
            <ac:picMk id="13" creationId="{7C58E8FC-0366-BD42-9A42-F664B2DE9432}"/>
          </ac:picMkLst>
        </pc:picChg>
      </pc:sldChg>
      <pc:sldChg chg="addSp delSp modSp mod modTransition modClrScheme chgLayout modNotes">
        <pc:chgData name="marcos aurelio gularte de castro" userId="67f50566e2aee3b4" providerId="LiveId" clId="{43F7B279-0053-FE42-BCCD-3526709FBEEA}" dt="2020-09-29T10:28:52.539" v="665" actId="931"/>
        <pc:sldMkLst>
          <pc:docMk/>
          <pc:sldMk cId="470776744" sldId="275"/>
        </pc:sldMkLst>
        <pc:spChg chg="add del mod">
          <ac:chgData name="marcos aurelio gularte de castro" userId="67f50566e2aee3b4" providerId="LiveId" clId="{43F7B279-0053-FE42-BCCD-3526709FBEEA}" dt="2020-09-29T01:49:33.075" v="399" actId="700"/>
          <ac:spMkLst>
            <pc:docMk/>
            <pc:sldMk cId="470776744" sldId="275"/>
            <ac:spMk id="2" creationId="{00000000-0000-0000-0000-000000000000}"/>
          </ac:spMkLst>
        </pc:spChg>
        <pc:spChg chg="mod ord">
          <ac:chgData name="marcos aurelio gularte de castro" userId="67f50566e2aee3b4" providerId="LiveId" clId="{43F7B279-0053-FE42-BCCD-3526709FBEEA}" dt="2020-09-29T01:49:44.052" v="401" actId="207"/>
          <ac:spMkLst>
            <pc:docMk/>
            <pc:sldMk cId="470776744" sldId="275"/>
            <ac:spMk id="3" creationId="{00000000-0000-0000-0000-000000000000}"/>
          </ac:spMkLst>
        </pc:spChg>
        <pc:spChg chg="add del mod ord">
          <ac:chgData name="marcos aurelio gularte de castro" userId="67f50566e2aee3b4" providerId="LiveId" clId="{43F7B279-0053-FE42-BCCD-3526709FBEEA}" dt="2020-09-29T01:49:25.917" v="398" actId="700"/>
          <ac:spMkLst>
            <pc:docMk/>
            <pc:sldMk cId="470776744" sldId="275"/>
            <ac:spMk id="5" creationId="{15196344-F2D7-F143-ADA9-15576529EB14}"/>
          </ac:spMkLst>
        </pc:spChg>
        <pc:spChg chg="add del mod">
          <ac:chgData name="marcos aurelio gularte de castro" userId="67f50566e2aee3b4" providerId="LiveId" clId="{43F7B279-0053-FE42-BCCD-3526709FBEEA}" dt="2020-09-29T01:49:22.688" v="397" actId="6264"/>
          <ac:spMkLst>
            <pc:docMk/>
            <pc:sldMk cId="470776744" sldId="275"/>
            <ac:spMk id="6" creationId="{58C1313D-FECB-6F44-A6E2-2F163CF1F869}"/>
          </ac:spMkLst>
        </pc:spChg>
        <pc:spChg chg="add del mod ord">
          <ac:chgData name="marcos aurelio gularte de castro" userId="67f50566e2aee3b4" providerId="LiveId" clId="{43F7B279-0053-FE42-BCCD-3526709FBEEA}" dt="2020-09-29T01:49:22.688" v="397" actId="6264"/>
          <ac:spMkLst>
            <pc:docMk/>
            <pc:sldMk cId="470776744" sldId="275"/>
            <ac:spMk id="7" creationId="{A7408D14-12E1-8B4F-A90B-5DE2CA20FCF8}"/>
          </ac:spMkLst>
        </pc:spChg>
        <pc:spChg chg="add del mod ord">
          <ac:chgData name="marcos aurelio gularte de castro" userId="67f50566e2aee3b4" providerId="LiveId" clId="{43F7B279-0053-FE42-BCCD-3526709FBEEA}" dt="2020-09-29T01:49:37.172" v="400" actId="6264"/>
          <ac:spMkLst>
            <pc:docMk/>
            <pc:sldMk cId="470776744" sldId="275"/>
            <ac:spMk id="8" creationId="{52EBBA11-DDE6-B94C-887F-79CF700FDD9A}"/>
          </ac:spMkLst>
        </pc:spChg>
        <pc:spChg chg="add del mod">
          <ac:chgData name="marcos aurelio gularte de castro" userId="67f50566e2aee3b4" providerId="LiveId" clId="{43F7B279-0053-FE42-BCCD-3526709FBEEA}" dt="2020-09-29T01:49:37.172" v="400" actId="6264"/>
          <ac:spMkLst>
            <pc:docMk/>
            <pc:sldMk cId="470776744" sldId="275"/>
            <ac:spMk id="9" creationId="{F87A5121-DFB9-A045-BAE1-A1EDACA21772}"/>
          </ac:spMkLst>
        </pc:spChg>
        <pc:spChg chg="add del mod ord">
          <ac:chgData name="marcos aurelio gularte de castro" userId="67f50566e2aee3b4" providerId="LiveId" clId="{43F7B279-0053-FE42-BCCD-3526709FBEEA}" dt="2020-09-29T10:28:52.539" v="665" actId="931"/>
          <ac:spMkLst>
            <pc:docMk/>
            <pc:sldMk cId="470776744" sldId="275"/>
            <ac:spMk id="10" creationId="{69C55E0D-9D22-0644-8001-C604D2D1EF41}"/>
          </ac:spMkLst>
        </pc:spChg>
        <pc:picChg chg="del mod">
          <ac:chgData name="marcos aurelio gularte de castro" userId="67f50566e2aee3b4" providerId="LiveId" clId="{43F7B279-0053-FE42-BCCD-3526709FBEEA}" dt="2020-09-29T01:49:12.030" v="394" actId="478"/>
          <ac:picMkLst>
            <pc:docMk/>
            <pc:sldMk cId="470776744" sldId="275"/>
            <ac:picMk id="4" creationId="{00000000-0000-0000-0000-000000000000}"/>
          </ac:picMkLst>
        </pc:picChg>
        <pc:picChg chg="add mod">
          <ac:chgData name="marcos aurelio gularte de castro" userId="67f50566e2aee3b4" providerId="LiveId" clId="{43F7B279-0053-FE42-BCCD-3526709FBEEA}" dt="2020-09-29T10:28:52.539" v="665" actId="931"/>
          <ac:picMkLst>
            <pc:docMk/>
            <pc:sldMk cId="470776744" sldId="275"/>
            <ac:picMk id="4" creationId="{7308C103-5E66-8045-B986-C022398626B8}"/>
          </ac:picMkLst>
        </pc:picChg>
      </pc:sldChg>
      <pc:sldChg chg="addSp delSp modSp mod modTransition modClrScheme chgLayout modNotes">
        <pc:chgData name="marcos aurelio gularte de castro" userId="67f50566e2aee3b4" providerId="LiveId" clId="{43F7B279-0053-FE42-BCCD-3526709FBEEA}" dt="2020-09-29T10:31:49.136" v="675" actId="931"/>
        <pc:sldMkLst>
          <pc:docMk/>
          <pc:sldMk cId="2471787464" sldId="276"/>
        </pc:sldMkLst>
        <pc:spChg chg="del mod">
          <ac:chgData name="marcos aurelio gularte de castro" userId="67f50566e2aee3b4" providerId="LiveId" clId="{43F7B279-0053-FE42-BCCD-3526709FBEEA}" dt="2020-09-29T01:50:10.309" v="405" actId="700"/>
          <ac:spMkLst>
            <pc:docMk/>
            <pc:sldMk cId="2471787464" sldId="276"/>
            <ac:spMk id="2" creationId="{00000000-0000-0000-0000-000000000000}"/>
          </ac:spMkLst>
        </pc:spChg>
        <pc:spChg chg="mod ord">
          <ac:chgData name="marcos aurelio gularte de castro" userId="67f50566e2aee3b4" providerId="LiveId" clId="{43F7B279-0053-FE42-BCCD-3526709FBEEA}" dt="2020-09-29T01:50:20.959" v="407" actId="20577"/>
          <ac:spMkLst>
            <pc:docMk/>
            <pc:sldMk cId="2471787464" sldId="276"/>
            <ac:spMk id="3" creationId="{00000000-0000-0000-0000-000000000000}"/>
          </ac:spMkLst>
        </pc:spChg>
        <pc:spChg chg="add del mod ord">
          <ac:chgData name="marcos aurelio gularte de castro" userId="67f50566e2aee3b4" providerId="LiveId" clId="{43F7B279-0053-FE42-BCCD-3526709FBEEA}" dt="2020-09-29T10:29:41.914" v="666" actId="931"/>
          <ac:spMkLst>
            <pc:docMk/>
            <pc:sldMk cId="2471787464" sldId="276"/>
            <ac:spMk id="5" creationId="{2F349E3A-B54D-8945-AC85-FB22F1CC21F5}"/>
          </ac:spMkLst>
        </pc:spChg>
        <pc:spChg chg="add del mod ord">
          <ac:chgData name="marcos aurelio gularte de castro" userId="67f50566e2aee3b4" providerId="LiveId" clId="{43F7B279-0053-FE42-BCCD-3526709FBEEA}" dt="2020-09-29T10:31:04.532" v="670" actId="931"/>
          <ac:spMkLst>
            <pc:docMk/>
            <pc:sldMk cId="2471787464" sldId="276"/>
            <ac:spMk id="6" creationId="{FD49FA00-E033-3849-9EA6-1918C9FCE766}"/>
          </ac:spMkLst>
        </pc:spChg>
        <pc:spChg chg="add del mod">
          <ac:chgData name="marcos aurelio gularte de castro" userId="67f50566e2aee3b4" providerId="LiveId" clId="{43F7B279-0053-FE42-BCCD-3526709FBEEA}" dt="2020-09-29T10:30:02.505" v="668" actId="931"/>
          <ac:spMkLst>
            <pc:docMk/>
            <pc:sldMk cId="2471787464" sldId="276"/>
            <ac:spMk id="8" creationId="{CDBFA1CA-3254-084F-BC9B-3E75ACE2F3D6}"/>
          </ac:spMkLst>
        </pc:spChg>
        <pc:spChg chg="add del mod">
          <ac:chgData name="marcos aurelio gularte de castro" userId="67f50566e2aee3b4" providerId="LiveId" clId="{43F7B279-0053-FE42-BCCD-3526709FBEEA}" dt="2020-09-29T10:31:19.070" v="672" actId="931"/>
          <ac:spMkLst>
            <pc:docMk/>
            <pc:sldMk cId="2471787464" sldId="276"/>
            <ac:spMk id="14" creationId="{FDA1074D-63AC-0649-A5DA-0006C56A74B8}"/>
          </ac:spMkLst>
        </pc:spChg>
        <pc:spChg chg="add del mod">
          <ac:chgData name="marcos aurelio gularte de castro" userId="67f50566e2aee3b4" providerId="LiveId" clId="{43F7B279-0053-FE42-BCCD-3526709FBEEA}" dt="2020-09-29T10:31:49.136" v="675" actId="931"/>
          <ac:spMkLst>
            <pc:docMk/>
            <pc:sldMk cId="2471787464" sldId="276"/>
            <ac:spMk id="18" creationId="{EFF64D88-7094-4F42-ABC6-DD4CBC57D482}"/>
          </ac:spMkLst>
        </pc:spChg>
        <pc:picChg chg="del mod">
          <ac:chgData name="marcos aurelio gularte de castro" userId="67f50566e2aee3b4" providerId="LiveId" clId="{43F7B279-0053-FE42-BCCD-3526709FBEEA}" dt="2020-09-29T01:49:52.586" v="402" actId="478"/>
          <ac:picMkLst>
            <pc:docMk/>
            <pc:sldMk cId="2471787464" sldId="276"/>
            <ac:picMk id="4" creationId="{00000000-0000-0000-0000-000000000000}"/>
          </ac:picMkLst>
        </pc:picChg>
        <pc:picChg chg="add del mod">
          <ac:chgData name="marcos aurelio gularte de castro" userId="67f50566e2aee3b4" providerId="LiveId" clId="{43F7B279-0053-FE42-BCCD-3526709FBEEA}" dt="2020-09-29T10:29:48.040" v="667" actId="478"/>
          <ac:picMkLst>
            <pc:docMk/>
            <pc:sldMk cId="2471787464" sldId="276"/>
            <ac:picMk id="4" creationId="{082753E3-DFF6-E24D-AFB9-B7E9BC8C9E21}"/>
          </ac:picMkLst>
        </pc:picChg>
        <pc:picChg chg="add del mod">
          <ac:chgData name="marcos aurelio gularte de castro" userId="67f50566e2aee3b4" providerId="LiveId" clId="{43F7B279-0053-FE42-BCCD-3526709FBEEA}" dt="2020-09-29T10:31:13.167" v="671" actId="478"/>
          <ac:picMkLst>
            <pc:docMk/>
            <pc:sldMk cId="2471787464" sldId="276"/>
            <ac:picMk id="10" creationId="{1CB471DC-82A2-B74B-9BFE-206BE2552BCF}"/>
          </ac:picMkLst>
        </pc:picChg>
        <pc:picChg chg="add del mod">
          <ac:chgData name="marcos aurelio gularte de castro" userId="67f50566e2aee3b4" providerId="LiveId" clId="{43F7B279-0053-FE42-BCCD-3526709FBEEA}" dt="2020-09-29T10:31:43.762" v="674" actId="478"/>
          <ac:picMkLst>
            <pc:docMk/>
            <pc:sldMk cId="2471787464" sldId="276"/>
            <ac:picMk id="12" creationId="{0429FB89-2150-B547-859B-E9F3AA66E9C8}"/>
          </ac:picMkLst>
        </pc:picChg>
        <pc:picChg chg="add mod">
          <ac:chgData name="marcos aurelio gularte de castro" userId="67f50566e2aee3b4" providerId="LiveId" clId="{43F7B279-0053-FE42-BCCD-3526709FBEEA}" dt="2020-09-29T10:31:23.016" v="673" actId="167"/>
          <ac:picMkLst>
            <pc:docMk/>
            <pc:sldMk cId="2471787464" sldId="276"/>
            <ac:picMk id="16" creationId="{0E86526E-C739-314B-9B16-0F50632BA5DB}"/>
          </ac:picMkLst>
        </pc:picChg>
        <pc:picChg chg="add mod">
          <ac:chgData name="marcos aurelio gularte de castro" userId="67f50566e2aee3b4" providerId="LiveId" clId="{43F7B279-0053-FE42-BCCD-3526709FBEEA}" dt="2020-09-29T10:31:49.136" v="675" actId="931"/>
          <ac:picMkLst>
            <pc:docMk/>
            <pc:sldMk cId="2471787464" sldId="276"/>
            <ac:picMk id="20" creationId="{0C90AAAA-676A-AB45-AD88-9D5591C923E4}"/>
          </ac:picMkLst>
        </pc:picChg>
      </pc:sldChg>
      <pc:sldChg chg="addSp delSp modSp mod modTransition modClrScheme chgLayout modNotes">
        <pc:chgData name="marcos aurelio gularte de castro" userId="67f50566e2aee3b4" providerId="LiveId" clId="{43F7B279-0053-FE42-BCCD-3526709FBEEA}" dt="2020-09-29T10:33:51.623" v="684" actId="931"/>
        <pc:sldMkLst>
          <pc:docMk/>
          <pc:sldMk cId="3482729067" sldId="277"/>
        </pc:sldMkLst>
        <pc:spChg chg="del mod">
          <ac:chgData name="marcos aurelio gularte de castro" userId="67f50566e2aee3b4" providerId="LiveId" clId="{43F7B279-0053-FE42-BCCD-3526709FBEEA}" dt="2020-09-29T01:50:33.364" v="409" actId="478"/>
          <ac:spMkLst>
            <pc:docMk/>
            <pc:sldMk cId="3482729067" sldId="277"/>
            <ac:spMk id="2" creationId="{00000000-0000-0000-0000-000000000000}"/>
          </ac:spMkLst>
        </pc:spChg>
        <pc:spChg chg="mod ord">
          <ac:chgData name="marcos aurelio gularte de castro" userId="67f50566e2aee3b4" providerId="LiveId" clId="{43F7B279-0053-FE42-BCCD-3526709FBEEA}" dt="2020-09-29T01:50:44.119" v="411" actId="700"/>
          <ac:spMkLst>
            <pc:docMk/>
            <pc:sldMk cId="3482729067" sldId="277"/>
            <ac:spMk id="3" creationId="{00000000-0000-0000-0000-000000000000}"/>
          </ac:spMkLst>
        </pc:spChg>
        <pc:spChg chg="add del mod">
          <ac:chgData name="marcos aurelio gularte de castro" userId="67f50566e2aee3b4" providerId="LiveId" clId="{43F7B279-0053-FE42-BCCD-3526709FBEEA}" dt="2020-09-29T01:50:36.869" v="410" actId="6264"/>
          <ac:spMkLst>
            <pc:docMk/>
            <pc:sldMk cId="3482729067" sldId="277"/>
            <ac:spMk id="5" creationId="{C4D93646-E942-8340-A01C-E586FFF2D4B5}"/>
          </ac:spMkLst>
        </pc:spChg>
        <pc:spChg chg="add del mod ord">
          <ac:chgData name="marcos aurelio gularte de castro" userId="67f50566e2aee3b4" providerId="LiveId" clId="{43F7B279-0053-FE42-BCCD-3526709FBEEA}" dt="2020-09-29T01:50:44.119" v="411" actId="700"/>
          <ac:spMkLst>
            <pc:docMk/>
            <pc:sldMk cId="3482729067" sldId="277"/>
            <ac:spMk id="6" creationId="{B0BDD23F-AB43-3140-93B4-B3A79FE9E265}"/>
          </ac:spMkLst>
        </pc:spChg>
        <pc:spChg chg="add del mod ord">
          <ac:chgData name="marcos aurelio gularte de castro" userId="67f50566e2aee3b4" providerId="LiveId" clId="{43F7B279-0053-FE42-BCCD-3526709FBEEA}" dt="2020-09-29T10:33:10.865" v="681" actId="931"/>
          <ac:spMkLst>
            <pc:docMk/>
            <pc:sldMk cId="3482729067" sldId="277"/>
            <ac:spMk id="7" creationId="{AFA5DCC7-93C8-7641-BDAE-FD875174163C}"/>
          </ac:spMkLst>
        </pc:spChg>
        <pc:spChg chg="add del mod ord">
          <ac:chgData name="marcos aurelio gularte de castro" userId="67f50566e2aee3b4" providerId="LiveId" clId="{43F7B279-0053-FE42-BCCD-3526709FBEEA}" dt="2020-09-29T10:33:51.623" v="684" actId="931"/>
          <ac:spMkLst>
            <pc:docMk/>
            <pc:sldMk cId="3482729067" sldId="277"/>
            <ac:spMk id="8" creationId="{CA92605E-F523-1A46-A6BE-DA988327F79E}"/>
          </ac:spMkLst>
        </pc:spChg>
        <pc:picChg chg="del mod">
          <ac:chgData name="marcos aurelio gularte de castro" userId="67f50566e2aee3b4" providerId="LiveId" clId="{43F7B279-0053-FE42-BCCD-3526709FBEEA}" dt="2020-09-29T01:50:28.409" v="408" actId="478"/>
          <ac:picMkLst>
            <pc:docMk/>
            <pc:sldMk cId="3482729067" sldId="277"/>
            <ac:picMk id="4" creationId="{00000000-0000-0000-0000-000000000000}"/>
          </ac:picMkLst>
        </pc:picChg>
        <pc:picChg chg="add del mod">
          <ac:chgData name="marcos aurelio gularte de castro" userId="67f50566e2aee3b4" providerId="LiveId" clId="{43F7B279-0053-FE42-BCCD-3526709FBEEA}" dt="2020-09-29T10:33:01.807" v="679" actId="931"/>
          <ac:picMkLst>
            <pc:docMk/>
            <pc:sldMk cId="3482729067" sldId="277"/>
            <ac:picMk id="4" creationId="{510F442E-2120-824B-9F95-7B194494604D}"/>
          </ac:picMkLst>
        </pc:picChg>
        <pc:picChg chg="add mod modCrop">
          <ac:chgData name="marcos aurelio gularte de castro" userId="67f50566e2aee3b4" providerId="LiveId" clId="{43F7B279-0053-FE42-BCCD-3526709FBEEA}" dt="2020-09-29T10:33:19.752" v="682" actId="18131"/>
          <ac:picMkLst>
            <pc:docMk/>
            <pc:sldMk cId="3482729067" sldId="277"/>
            <ac:picMk id="6" creationId="{1EF9BAFF-7837-FC44-8FD4-D9C6C5870EB1}"/>
          </ac:picMkLst>
        </pc:picChg>
        <pc:picChg chg="add mod">
          <ac:chgData name="marcos aurelio gularte de castro" userId="67f50566e2aee3b4" providerId="LiveId" clId="{43F7B279-0053-FE42-BCCD-3526709FBEEA}" dt="2020-09-29T10:33:51.623" v="684" actId="931"/>
          <ac:picMkLst>
            <pc:docMk/>
            <pc:sldMk cId="3482729067" sldId="277"/>
            <ac:picMk id="10" creationId="{3D12E9AA-B556-7742-BFB5-BE4804C4FE45}"/>
          </ac:picMkLst>
        </pc:picChg>
      </pc:sldChg>
      <pc:sldChg chg="addSp delSp modSp mod modTransition modClrScheme chgLayout modNotes">
        <pc:chgData name="marcos aurelio gularte de castro" userId="67f50566e2aee3b4" providerId="LiveId" clId="{43F7B279-0053-FE42-BCCD-3526709FBEEA}" dt="2020-09-29T10:35:22.042" v="686" actId="931"/>
        <pc:sldMkLst>
          <pc:docMk/>
          <pc:sldMk cId="1196194324" sldId="278"/>
        </pc:sldMkLst>
        <pc:spChg chg="add del mod ord">
          <ac:chgData name="marcos aurelio gularte de castro" userId="67f50566e2aee3b4" providerId="LiveId" clId="{43F7B279-0053-FE42-BCCD-3526709FBEEA}" dt="2020-09-29T01:51:02.333" v="414" actId="6264"/>
          <ac:spMkLst>
            <pc:docMk/>
            <pc:sldMk cId="1196194324" sldId="278"/>
            <ac:spMk id="2" creationId="{2DA7893F-C822-0E46-992A-3D9E4352C466}"/>
          </ac:spMkLst>
        </pc:spChg>
        <pc:spChg chg="add del mod ord">
          <ac:chgData name="marcos aurelio gularte de castro" userId="67f50566e2aee3b4" providerId="LiveId" clId="{43F7B279-0053-FE42-BCCD-3526709FBEEA}" dt="2020-09-29T01:51:02.333" v="414" actId="6264"/>
          <ac:spMkLst>
            <pc:docMk/>
            <pc:sldMk cId="1196194324" sldId="278"/>
            <ac:spMk id="3" creationId="{7F9395AD-54BB-5142-A8BE-89C72FADCD6D}"/>
          </ac:spMkLst>
        </pc:spChg>
        <pc:spChg chg="mod ord">
          <ac:chgData name="marcos aurelio gularte de castro" userId="67f50566e2aee3b4" providerId="LiveId" clId="{43F7B279-0053-FE42-BCCD-3526709FBEEA}" dt="2020-09-29T01:51:02.333" v="414" actId="6264"/>
          <ac:spMkLst>
            <pc:docMk/>
            <pc:sldMk cId="1196194324" sldId="278"/>
            <ac:spMk id="4" creationId="{00000000-0000-0000-0000-000000000000}"/>
          </ac:spMkLst>
        </pc:spChg>
        <pc:spChg chg="add del mod">
          <ac:chgData name="marcos aurelio gularte de castro" userId="67f50566e2aee3b4" providerId="LiveId" clId="{43F7B279-0053-FE42-BCCD-3526709FBEEA}" dt="2020-09-29T01:51:02.333" v="414" actId="6264"/>
          <ac:spMkLst>
            <pc:docMk/>
            <pc:sldMk cId="1196194324" sldId="278"/>
            <ac:spMk id="5" creationId="{F4E0488D-F7BC-3440-B639-854C199AC7B4}"/>
          </ac:spMkLst>
        </pc:spChg>
        <pc:spChg chg="add del mod ord">
          <ac:chgData name="marcos aurelio gularte de castro" userId="67f50566e2aee3b4" providerId="LiveId" clId="{43F7B279-0053-FE42-BCCD-3526709FBEEA}" dt="2020-09-29T10:34:36.618" v="685" actId="931"/>
          <ac:spMkLst>
            <pc:docMk/>
            <pc:sldMk cId="1196194324" sldId="278"/>
            <ac:spMk id="7" creationId="{EE62E633-7748-A740-BDC0-E3295F9DA3F3}"/>
          </ac:spMkLst>
        </pc:spChg>
        <pc:spChg chg="add del mod ord">
          <ac:chgData name="marcos aurelio gularte de castro" userId="67f50566e2aee3b4" providerId="LiveId" clId="{43F7B279-0053-FE42-BCCD-3526709FBEEA}" dt="2020-09-29T10:35:22.042" v="686" actId="931"/>
          <ac:spMkLst>
            <pc:docMk/>
            <pc:sldMk cId="1196194324" sldId="278"/>
            <ac:spMk id="8" creationId="{5F5E0B79-C199-704D-B89B-E4C09D10C55B}"/>
          </ac:spMkLst>
        </pc:spChg>
        <pc:picChg chg="add mod">
          <ac:chgData name="marcos aurelio gularte de castro" userId="67f50566e2aee3b4" providerId="LiveId" clId="{43F7B279-0053-FE42-BCCD-3526709FBEEA}" dt="2020-09-29T10:34:36.618" v="685" actId="931"/>
          <ac:picMkLst>
            <pc:docMk/>
            <pc:sldMk cId="1196194324" sldId="278"/>
            <ac:picMk id="3" creationId="{591F036A-A0FF-944F-8286-AF1B762C4388}"/>
          </ac:picMkLst>
        </pc:picChg>
        <pc:picChg chg="del mod">
          <ac:chgData name="marcos aurelio gularte de castro" userId="67f50566e2aee3b4" providerId="LiveId" clId="{43F7B279-0053-FE42-BCCD-3526709FBEEA}" dt="2020-09-29T01:50:54.260" v="412" actId="478"/>
          <ac:picMkLst>
            <pc:docMk/>
            <pc:sldMk cId="1196194324" sldId="278"/>
            <ac:picMk id="6" creationId="{00000000-0000-0000-0000-000000000000}"/>
          </ac:picMkLst>
        </pc:picChg>
        <pc:picChg chg="add mod">
          <ac:chgData name="marcos aurelio gularte de castro" userId="67f50566e2aee3b4" providerId="LiveId" clId="{43F7B279-0053-FE42-BCCD-3526709FBEEA}" dt="2020-09-29T10:35:22.042" v="686" actId="931"/>
          <ac:picMkLst>
            <pc:docMk/>
            <pc:sldMk cId="1196194324" sldId="278"/>
            <ac:picMk id="6" creationId="{13D7B87F-2D3A-654E-ABC7-3E9AA65DC0CE}"/>
          </ac:picMkLst>
        </pc:picChg>
      </pc:sldChg>
      <pc:sldChg chg="addSp delSp modSp mod modTransition modClrScheme chgLayout modNotes">
        <pc:chgData name="marcos aurelio gularte de castro" userId="67f50566e2aee3b4" providerId="LiveId" clId="{43F7B279-0053-FE42-BCCD-3526709FBEEA}" dt="2020-09-29T10:37:33.991" v="693" actId="931"/>
        <pc:sldMkLst>
          <pc:docMk/>
          <pc:sldMk cId="421186744" sldId="279"/>
        </pc:sldMkLst>
        <pc:spChg chg="del mod">
          <ac:chgData name="marcos aurelio gularte de castro" userId="67f50566e2aee3b4" providerId="LiveId" clId="{43F7B279-0053-FE42-BCCD-3526709FBEEA}" dt="2020-09-29T01:51:17.053" v="416" actId="700"/>
          <ac:spMkLst>
            <pc:docMk/>
            <pc:sldMk cId="421186744" sldId="279"/>
            <ac:spMk id="2" creationId="{00000000-0000-0000-0000-000000000000}"/>
          </ac:spMkLst>
        </pc:spChg>
        <pc:spChg chg="mod ord">
          <ac:chgData name="marcos aurelio gularte de castro" userId="67f50566e2aee3b4" providerId="LiveId" clId="{43F7B279-0053-FE42-BCCD-3526709FBEEA}" dt="2020-09-29T01:51:23.995" v="420" actId="12"/>
          <ac:spMkLst>
            <pc:docMk/>
            <pc:sldMk cId="421186744" sldId="279"/>
            <ac:spMk id="3" creationId="{00000000-0000-0000-0000-000000000000}"/>
          </ac:spMkLst>
        </pc:spChg>
        <pc:spChg chg="add del mod ord">
          <ac:chgData name="marcos aurelio gularte de castro" userId="67f50566e2aee3b4" providerId="LiveId" clId="{43F7B279-0053-FE42-BCCD-3526709FBEEA}" dt="2020-09-29T01:51:18.999" v="418" actId="6264"/>
          <ac:spMkLst>
            <pc:docMk/>
            <pc:sldMk cId="421186744" sldId="279"/>
            <ac:spMk id="5" creationId="{67D530AA-3091-1244-9902-575D7946336F}"/>
          </ac:spMkLst>
        </pc:spChg>
        <pc:spChg chg="add del mod ord">
          <ac:chgData name="marcos aurelio gularte de castro" userId="67f50566e2aee3b4" providerId="LiveId" clId="{43F7B279-0053-FE42-BCCD-3526709FBEEA}" dt="2020-09-29T01:51:18.999" v="418" actId="6264"/>
          <ac:spMkLst>
            <pc:docMk/>
            <pc:sldMk cId="421186744" sldId="279"/>
            <ac:spMk id="6" creationId="{209C2606-DBC4-8043-86A0-0C844AFE72FB}"/>
          </ac:spMkLst>
        </pc:spChg>
        <pc:spChg chg="add del mod">
          <ac:chgData name="marcos aurelio gularte de castro" userId="67f50566e2aee3b4" providerId="LiveId" clId="{43F7B279-0053-FE42-BCCD-3526709FBEEA}" dt="2020-09-29T01:51:18.999" v="418" actId="6264"/>
          <ac:spMkLst>
            <pc:docMk/>
            <pc:sldMk cId="421186744" sldId="279"/>
            <ac:spMk id="7" creationId="{63CBBE88-7359-284F-8914-46F1C4C2B33A}"/>
          </ac:spMkLst>
        </pc:spChg>
        <pc:spChg chg="add del mod ord">
          <ac:chgData name="marcos aurelio gularte de castro" userId="67f50566e2aee3b4" providerId="LiveId" clId="{43F7B279-0053-FE42-BCCD-3526709FBEEA}" dt="2020-09-29T10:36:35.369" v="687" actId="931"/>
          <ac:spMkLst>
            <pc:docMk/>
            <pc:sldMk cId="421186744" sldId="279"/>
            <ac:spMk id="8" creationId="{92E361B3-5B4B-C840-B538-F7B1D529AB23}"/>
          </ac:spMkLst>
        </pc:spChg>
        <pc:spChg chg="add del mod ord">
          <ac:chgData name="marcos aurelio gularte de castro" userId="67f50566e2aee3b4" providerId="LiveId" clId="{43F7B279-0053-FE42-BCCD-3526709FBEEA}" dt="2020-09-29T10:36:58.833" v="688" actId="931"/>
          <ac:spMkLst>
            <pc:docMk/>
            <pc:sldMk cId="421186744" sldId="279"/>
            <ac:spMk id="9" creationId="{E0CA059B-5B3D-6E4D-9EEF-CD0698CE40DA}"/>
          </ac:spMkLst>
        </pc:spChg>
        <pc:spChg chg="add del mod">
          <ac:chgData name="marcos aurelio gularte de castro" userId="67f50566e2aee3b4" providerId="LiveId" clId="{43F7B279-0053-FE42-BCCD-3526709FBEEA}" dt="2020-09-29T10:37:13.084" v="690" actId="931"/>
          <ac:spMkLst>
            <pc:docMk/>
            <pc:sldMk cId="421186744" sldId="279"/>
            <ac:spMk id="10" creationId="{7D87ABA7-08D6-2544-8C4E-4E41385C3F76}"/>
          </ac:spMkLst>
        </pc:spChg>
        <pc:spChg chg="add del mod">
          <ac:chgData name="marcos aurelio gularte de castro" userId="67f50566e2aee3b4" providerId="LiveId" clId="{43F7B279-0053-FE42-BCCD-3526709FBEEA}" dt="2020-09-29T10:37:33.991" v="693" actId="931"/>
          <ac:spMkLst>
            <pc:docMk/>
            <pc:sldMk cId="421186744" sldId="279"/>
            <ac:spMk id="14" creationId="{A1C74D33-193B-F646-A9DD-ED24DE25F1CA}"/>
          </ac:spMkLst>
        </pc:spChg>
        <pc:picChg chg="del mod">
          <ac:chgData name="marcos aurelio gularte de castro" userId="67f50566e2aee3b4" providerId="LiveId" clId="{43F7B279-0053-FE42-BCCD-3526709FBEEA}" dt="2020-09-29T01:51:08.475" v="415" actId="478"/>
          <ac:picMkLst>
            <pc:docMk/>
            <pc:sldMk cId="421186744" sldId="279"/>
            <ac:picMk id="4" creationId="{00000000-0000-0000-0000-000000000000}"/>
          </ac:picMkLst>
        </pc:picChg>
        <pc:picChg chg="add del mod">
          <ac:chgData name="marcos aurelio gularte de castro" userId="67f50566e2aee3b4" providerId="LiveId" clId="{43F7B279-0053-FE42-BCCD-3526709FBEEA}" dt="2020-09-29T10:37:07.944" v="689" actId="478"/>
          <ac:picMkLst>
            <pc:docMk/>
            <pc:sldMk cId="421186744" sldId="279"/>
            <ac:picMk id="4" creationId="{317ABED1-FC60-0F45-9836-623D1C4AB4D3}"/>
          </ac:picMkLst>
        </pc:picChg>
        <pc:picChg chg="add del mod">
          <ac:chgData name="marcos aurelio gularte de castro" userId="67f50566e2aee3b4" providerId="LiveId" clId="{43F7B279-0053-FE42-BCCD-3526709FBEEA}" dt="2020-09-29T10:37:21.249" v="692" actId="478"/>
          <ac:picMkLst>
            <pc:docMk/>
            <pc:sldMk cId="421186744" sldId="279"/>
            <ac:picMk id="6" creationId="{BD592806-9343-AA4E-808A-2258E343DEA4}"/>
          </ac:picMkLst>
        </pc:picChg>
        <pc:picChg chg="add mod">
          <ac:chgData name="marcos aurelio gularte de castro" userId="67f50566e2aee3b4" providerId="LiveId" clId="{43F7B279-0053-FE42-BCCD-3526709FBEEA}" dt="2020-09-29T10:37:17.066" v="691" actId="167"/>
          <ac:picMkLst>
            <pc:docMk/>
            <pc:sldMk cId="421186744" sldId="279"/>
            <ac:picMk id="12" creationId="{7CEAA8F6-6A5D-AC43-8614-A093A0533A43}"/>
          </ac:picMkLst>
        </pc:picChg>
        <pc:picChg chg="add mod">
          <ac:chgData name="marcos aurelio gularte de castro" userId="67f50566e2aee3b4" providerId="LiveId" clId="{43F7B279-0053-FE42-BCCD-3526709FBEEA}" dt="2020-09-29T10:37:33.991" v="693" actId="931"/>
          <ac:picMkLst>
            <pc:docMk/>
            <pc:sldMk cId="421186744" sldId="279"/>
            <ac:picMk id="16" creationId="{03EDA2EF-18F2-0E4E-ADAB-0AE444928B0A}"/>
          </ac:picMkLst>
        </pc:picChg>
      </pc:sldChg>
      <pc:sldChg chg="delSp modSp mod modTransition modClrScheme chgLayout modNotes">
        <pc:chgData name="marcos aurelio gularte de castro" userId="67f50566e2aee3b4" providerId="LiveId" clId="{43F7B279-0053-FE42-BCCD-3526709FBEEA}" dt="2020-09-29T01:52:11.703" v="433"/>
        <pc:sldMkLst>
          <pc:docMk/>
          <pc:sldMk cId="1656965332" sldId="281"/>
        </pc:sldMkLst>
        <pc:spChg chg="del mod">
          <ac:chgData name="marcos aurelio gularte de castro" userId="67f50566e2aee3b4" providerId="LiveId" clId="{43F7B279-0053-FE42-BCCD-3526709FBEEA}" dt="2020-09-28T22:43:44.531" v="8" actId="478"/>
          <ac:spMkLst>
            <pc:docMk/>
            <pc:sldMk cId="1656965332" sldId="281"/>
            <ac:spMk id="2" creationId="{00000000-0000-0000-0000-000000000000}"/>
          </ac:spMkLst>
        </pc:spChg>
        <pc:spChg chg="del mod">
          <ac:chgData name="marcos aurelio gularte de castro" userId="67f50566e2aee3b4" providerId="LiveId" clId="{43F7B279-0053-FE42-BCCD-3526709FBEEA}" dt="2020-09-28T22:43:44.531" v="8" actId="478"/>
          <ac:spMkLst>
            <pc:docMk/>
            <pc:sldMk cId="1656965332" sldId="281"/>
            <ac:spMk id="3" creationId="{00000000-0000-0000-0000-000000000000}"/>
          </ac:spMkLst>
        </pc:spChg>
        <pc:spChg chg="del mod">
          <ac:chgData name="marcos aurelio gularte de castro" userId="67f50566e2aee3b4" providerId="LiveId" clId="{43F7B279-0053-FE42-BCCD-3526709FBEEA}" dt="2020-09-28T22:43:44.531" v="8" actId="478"/>
          <ac:spMkLst>
            <pc:docMk/>
            <pc:sldMk cId="1656965332" sldId="281"/>
            <ac:spMk id="5" creationId="{00000000-0000-0000-0000-000000000000}"/>
          </ac:spMkLst>
        </pc:spChg>
        <pc:picChg chg="del mod">
          <ac:chgData name="marcos aurelio gularte de castro" userId="67f50566e2aee3b4" providerId="LiveId" clId="{43F7B279-0053-FE42-BCCD-3526709FBEEA}" dt="2020-09-28T22:43:38.692" v="7" actId="478"/>
          <ac:picMkLst>
            <pc:docMk/>
            <pc:sldMk cId="1656965332" sldId="281"/>
            <ac:picMk id="4" creationId="{00000000-0000-0000-0000-000000000000}"/>
          </ac:picMkLst>
        </pc:picChg>
        <pc:picChg chg="del mod">
          <ac:chgData name="marcos aurelio gularte de castro" userId="67f50566e2aee3b4" providerId="LiveId" clId="{43F7B279-0053-FE42-BCCD-3526709FBEEA}" dt="2020-09-28T22:43:44.531" v="8" actId="478"/>
          <ac:picMkLst>
            <pc:docMk/>
            <pc:sldMk cId="1656965332" sldId="281"/>
            <ac:picMk id="6" creationId="{00000000-0000-0000-0000-000000000000}"/>
          </ac:picMkLst>
        </pc:picChg>
      </pc:sldChg>
      <pc:sldChg chg="addSp delSp modSp mod modTransition modClrScheme chgLayout modNotes">
        <pc:chgData name="marcos aurelio gularte de castro" userId="67f50566e2aee3b4" providerId="LiveId" clId="{43F7B279-0053-FE42-BCCD-3526709FBEEA}" dt="2020-09-29T10:44:22.097" v="696" actId="18331"/>
        <pc:sldMkLst>
          <pc:docMk/>
          <pc:sldMk cId="1251126075" sldId="282"/>
        </pc:sldMkLst>
        <pc:spChg chg="mod ord">
          <ac:chgData name="marcos aurelio gularte de castro" userId="67f50566e2aee3b4" providerId="LiveId" clId="{43F7B279-0053-FE42-BCCD-3526709FBEEA}" dt="2020-09-29T01:51:52.896" v="428" actId="20577"/>
          <ac:spMkLst>
            <pc:docMk/>
            <pc:sldMk cId="1251126075" sldId="282"/>
            <ac:spMk id="3" creationId="{00000000-0000-0000-0000-000000000000}"/>
          </ac:spMkLst>
        </pc:spChg>
        <pc:spChg chg="del mod">
          <ac:chgData name="marcos aurelio gularte de castro" userId="67f50566e2aee3b4" providerId="LiveId" clId="{43F7B279-0053-FE42-BCCD-3526709FBEEA}" dt="2020-09-29T01:51:35.511" v="422" actId="478"/>
          <ac:spMkLst>
            <pc:docMk/>
            <pc:sldMk cId="1251126075" sldId="282"/>
            <ac:spMk id="4" creationId="{00000000-0000-0000-0000-000000000000}"/>
          </ac:spMkLst>
        </pc:spChg>
        <pc:spChg chg="add del mod ord">
          <ac:chgData name="marcos aurelio gularte de castro" userId="67f50566e2aee3b4" providerId="LiveId" clId="{43F7B279-0053-FE42-BCCD-3526709FBEEA}" dt="2020-09-29T01:51:40.074" v="423" actId="700"/>
          <ac:spMkLst>
            <pc:docMk/>
            <pc:sldMk cId="1251126075" sldId="282"/>
            <ac:spMk id="6" creationId="{D9932937-59D1-2B4F-8B87-CCAFE12C1E5F}"/>
          </ac:spMkLst>
        </pc:spChg>
        <pc:spChg chg="add del mod ord">
          <ac:chgData name="marcos aurelio gularte de castro" userId="67f50566e2aee3b4" providerId="LiveId" clId="{43F7B279-0053-FE42-BCCD-3526709FBEEA}" dt="2020-09-29T01:51:44.353" v="425" actId="700"/>
          <ac:spMkLst>
            <pc:docMk/>
            <pc:sldMk cId="1251126075" sldId="282"/>
            <ac:spMk id="7" creationId="{9144476E-D1A6-6C46-9E40-7177B0D22D23}"/>
          </ac:spMkLst>
        </pc:spChg>
        <pc:spChg chg="add del mod ord">
          <ac:chgData name="marcos aurelio gularte de castro" userId="67f50566e2aee3b4" providerId="LiveId" clId="{43F7B279-0053-FE42-BCCD-3526709FBEEA}" dt="2020-09-29T01:51:44.353" v="425" actId="700"/>
          <ac:spMkLst>
            <pc:docMk/>
            <pc:sldMk cId="1251126075" sldId="282"/>
            <ac:spMk id="8" creationId="{AB80C64C-A9E8-EA4B-AD79-AE92966EF748}"/>
          </ac:spMkLst>
        </pc:spChg>
        <pc:spChg chg="add del mod ord">
          <ac:chgData name="marcos aurelio gularte de castro" userId="67f50566e2aee3b4" providerId="LiveId" clId="{43F7B279-0053-FE42-BCCD-3526709FBEEA}" dt="2020-09-29T01:51:44.353" v="425" actId="700"/>
          <ac:spMkLst>
            <pc:docMk/>
            <pc:sldMk cId="1251126075" sldId="282"/>
            <ac:spMk id="9" creationId="{749B3767-5C61-804E-9EB9-A64657A53886}"/>
          </ac:spMkLst>
        </pc:spChg>
        <pc:spChg chg="add del mod ord">
          <ac:chgData name="marcos aurelio gularte de castro" userId="67f50566e2aee3b4" providerId="LiveId" clId="{43F7B279-0053-FE42-BCCD-3526709FBEEA}" dt="2020-09-29T01:51:47.332" v="426" actId="6264"/>
          <ac:spMkLst>
            <pc:docMk/>
            <pc:sldMk cId="1251126075" sldId="282"/>
            <ac:spMk id="10" creationId="{EA8504B2-8382-2B4F-B043-4A790722AAEA}"/>
          </ac:spMkLst>
        </pc:spChg>
        <pc:spChg chg="add del mod ord">
          <ac:chgData name="marcos aurelio gularte de castro" userId="67f50566e2aee3b4" providerId="LiveId" clId="{43F7B279-0053-FE42-BCCD-3526709FBEEA}" dt="2020-09-29T01:51:47.332" v="426" actId="6264"/>
          <ac:spMkLst>
            <pc:docMk/>
            <pc:sldMk cId="1251126075" sldId="282"/>
            <ac:spMk id="11" creationId="{1571C4EE-B3F7-E24B-89DC-0E3C1370C94C}"/>
          </ac:spMkLst>
        </pc:spChg>
        <pc:spChg chg="add del mod">
          <ac:chgData name="marcos aurelio gularte de castro" userId="67f50566e2aee3b4" providerId="LiveId" clId="{43F7B279-0053-FE42-BCCD-3526709FBEEA}" dt="2020-09-29T01:51:47.332" v="426" actId="6264"/>
          <ac:spMkLst>
            <pc:docMk/>
            <pc:sldMk cId="1251126075" sldId="282"/>
            <ac:spMk id="12" creationId="{72DA1A71-4536-174D-974A-9D2BC4747B9C}"/>
          </ac:spMkLst>
        </pc:spChg>
        <pc:spChg chg="add mod ord">
          <ac:chgData name="marcos aurelio gularte de castro" userId="67f50566e2aee3b4" providerId="LiveId" clId="{43F7B279-0053-FE42-BCCD-3526709FBEEA}" dt="2020-09-29T01:51:58.343" v="432" actId="20577"/>
          <ac:spMkLst>
            <pc:docMk/>
            <pc:sldMk cId="1251126075" sldId="282"/>
            <ac:spMk id="13" creationId="{C4F73BD4-41DE-BD49-94B1-358FBB555537}"/>
          </ac:spMkLst>
        </pc:spChg>
        <pc:spChg chg="add del mod ord">
          <ac:chgData name="marcos aurelio gularte de castro" userId="67f50566e2aee3b4" providerId="LiveId" clId="{43F7B279-0053-FE42-BCCD-3526709FBEEA}" dt="2020-09-29T10:40:53.382" v="694" actId="931"/>
          <ac:spMkLst>
            <pc:docMk/>
            <pc:sldMk cId="1251126075" sldId="282"/>
            <ac:spMk id="14" creationId="{A745D2A8-C995-AA4F-BD18-E6B6DD42D20F}"/>
          </ac:spMkLst>
        </pc:spChg>
        <pc:picChg chg="add mod modCrop">
          <ac:chgData name="marcos aurelio gularte de castro" userId="67f50566e2aee3b4" providerId="LiveId" clId="{43F7B279-0053-FE42-BCCD-3526709FBEEA}" dt="2020-09-29T10:44:22.097" v="696" actId="18331"/>
          <ac:picMkLst>
            <pc:docMk/>
            <pc:sldMk cId="1251126075" sldId="282"/>
            <ac:picMk id="4" creationId="{AA49E000-DD15-4241-8813-BF90BC3B7824}"/>
          </ac:picMkLst>
        </pc:picChg>
        <pc:picChg chg="del mod">
          <ac:chgData name="marcos aurelio gularte de castro" userId="67f50566e2aee3b4" providerId="LiveId" clId="{43F7B279-0053-FE42-BCCD-3526709FBEEA}" dt="2020-09-29T01:51:31.039" v="421" actId="478"/>
          <ac:picMkLst>
            <pc:docMk/>
            <pc:sldMk cId="1251126075" sldId="282"/>
            <ac:picMk id="5" creationId="{00000000-0000-0000-0000-000000000000}"/>
          </ac:picMkLst>
        </pc:picChg>
      </pc:sldChg>
      <pc:sldChg chg="add modTransition">
        <pc:chgData name="marcos aurelio gularte de castro" userId="67f50566e2aee3b4" providerId="LiveId" clId="{43F7B279-0053-FE42-BCCD-3526709FBEEA}" dt="2020-09-29T01:52:11.703" v="433"/>
        <pc:sldMkLst>
          <pc:docMk/>
          <pc:sldMk cId="2319120461" sldId="283"/>
        </pc:sldMkLst>
      </pc:sldChg>
      <pc:sldChg chg="addSp delSp modSp add mod modTransition">
        <pc:chgData name="marcos aurelio gularte de castro" userId="67f50566e2aee3b4" providerId="LiveId" clId="{43F7B279-0053-FE42-BCCD-3526709FBEEA}" dt="2020-09-29T09:42:30.149" v="588" actId="18131"/>
        <pc:sldMkLst>
          <pc:docMk/>
          <pc:sldMk cId="259993705" sldId="284"/>
        </pc:sldMkLst>
        <pc:spChg chg="mod">
          <ac:chgData name="marcos aurelio gularte de castro" userId="67f50566e2aee3b4" providerId="LiveId" clId="{43F7B279-0053-FE42-BCCD-3526709FBEEA}" dt="2020-09-29T01:36:18.952" v="172" actId="20577"/>
          <ac:spMkLst>
            <pc:docMk/>
            <pc:sldMk cId="259993705" sldId="284"/>
            <ac:spMk id="2" creationId="{38082DB3-EBF7-4745-8405-DE89665A7E96}"/>
          </ac:spMkLst>
        </pc:spChg>
        <pc:spChg chg="del">
          <ac:chgData name="marcos aurelio gularte de castro" userId="67f50566e2aee3b4" providerId="LiveId" clId="{43F7B279-0053-FE42-BCCD-3526709FBEEA}" dt="2020-09-29T09:42:22.336" v="587" actId="931"/>
          <ac:spMkLst>
            <pc:docMk/>
            <pc:sldMk cId="259993705" sldId="284"/>
            <ac:spMk id="3" creationId="{17D9A9FD-B7CC-4749-A27F-B7525EDEF461}"/>
          </ac:spMkLst>
        </pc:spChg>
        <pc:picChg chg="add mod modCrop">
          <ac:chgData name="marcos aurelio gularte de castro" userId="67f50566e2aee3b4" providerId="LiveId" clId="{43F7B279-0053-FE42-BCCD-3526709FBEEA}" dt="2020-09-29T09:42:30.149" v="588" actId="18131"/>
          <ac:picMkLst>
            <pc:docMk/>
            <pc:sldMk cId="259993705" sldId="284"/>
            <ac:picMk id="5" creationId="{DC2D6AEA-6CBA-B542-8880-45622F8B0519}"/>
          </ac:picMkLst>
        </pc:picChg>
      </pc:sldChg>
      <pc:sldChg chg="addSp delSp modSp add mod">
        <pc:chgData name="marcos aurelio gularte de castro" userId="67f50566e2aee3b4" providerId="LiveId" clId="{43F7B279-0053-FE42-BCCD-3526709FBEEA}" dt="2020-09-29T09:37:15.068" v="574"/>
        <pc:sldMkLst>
          <pc:docMk/>
          <pc:sldMk cId="2991100157" sldId="285"/>
        </pc:sldMkLst>
        <pc:spChg chg="mod">
          <ac:chgData name="marcos aurelio gularte de castro" userId="67f50566e2aee3b4" providerId="LiveId" clId="{43F7B279-0053-FE42-BCCD-3526709FBEEA}" dt="2020-09-29T02:12:36.212" v="557" actId="1076"/>
          <ac:spMkLst>
            <pc:docMk/>
            <pc:sldMk cId="2991100157" sldId="285"/>
            <ac:spMk id="3" creationId="{00000000-0000-0000-0000-000000000000}"/>
          </ac:spMkLst>
        </pc:spChg>
        <pc:spChg chg="add del mod">
          <ac:chgData name="marcos aurelio gularte de castro" userId="67f50566e2aee3b4" providerId="LiveId" clId="{43F7B279-0053-FE42-BCCD-3526709FBEEA}" dt="2020-09-29T09:36:17.776" v="567" actId="931"/>
          <ac:spMkLst>
            <pc:docMk/>
            <pc:sldMk cId="2991100157" sldId="285"/>
            <ac:spMk id="5" creationId="{C89F92FE-269A-BC43-BFB0-A77DF3152FF6}"/>
          </ac:spMkLst>
        </pc:spChg>
        <pc:spChg chg="add del mod">
          <ac:chgData name="marcos aurelio gularte de castro" userId="67f50566e2aee3b4" providerId="LiveId" clId="{43F7B279-0053-FE42-BCCD-3526709FBEEA}" dt="2020-09-29T09:36:55.798" v="571"/>
          <ac:spMkLst>
            <pc:docMk/>
            <pc:sldMk cId="2991100157" sldId="285"/>
            <ac:spMk id="11" creationId="{838ED759-8BD5-D042-AFCB-84E8CAFF9366}"/>
          </ac:spMkLst>
        </pc:spChg>
        <pc:spChg chg="add del mod">
          <ac:chgData name="marcos aurelio gularte de castro" userId="67f50566e2aee3b4" providerId="LiveId" clId="{43F7B279-0053-FE42-BCCD-3526709FBEEA}" dt="2020-09-29T09:37:15.068" v="574"/>
          <ac:spMkLst>
            <pc:docMk/>
            <pc:sldMk cId="2991100157" sldId="285"/>
            <ac:spMk id="14" creationId="{F80E9FB5-3E9B-954E-A24C-A754AD5A5900}"/>
          </ac:spMkLst>
        </pc:spChg>
        <pc:spChg chg="del">
          <ac:chgData name="marcos aurelio gularte de castro" userId="67f50566e2aee3b4" providerId="LiveId" clId="{43F7B279-0053-FE42-BCCD-3526709FBEEA}" dt="2020-09-29T09:36:46.549" v="569" actId="931"/>
          <ac:spMkLst>
            <pc:docMk/>
            <pc:sldMk cId="2991100157" sldId="285"/>
            <ac:spMk id="19" creationId="{2FFE76CE-4BFC-7C44-B273-92F646BC883A}"/>
          </ac:spMkLst>
        </pc:spChg>
        <pc:spChg chg="del">
          <ac:chgData name="marcos aurelio gularte de castro" userId="67f50566e2aee3b4" providerId="LiveId" clId="{43F7B279-0053-FE42-BCCD-3526709FBEEA}" dt="2020-09-29T09:34:38.580" v="565"/>
          <ac:spMkLst>
            <pc:docMk/>
            <pc:sldMk cId="2991100157" sldId="285"/>
            <ac:spMk id="20" creationId="{DF7968B0-0D8D-DB41-AB4A-700A1DF0C877}"/>
          </ac:spMkLst>
        </pc:spChg>
        <pc:picChg chg="add del mod">
          <ac:chgData name="marcos aurelio gularte de castro" userId="67f50566e2aee3b4" providerId="LiveId" clId="{43F7B279-0053-FE42-BCCD-3526709FBEEA}" dt="2020-09-29T09:35:12.780" v="566" actId="478"/>
          <ac:picMkLst>
            <pc:docMk/>
            <pc:sldMk cId="2991100157" sldId="285"/>
            <ac:picMk id="2" creationId="{150D3E41-1D7B-834E-ABE8-12F92409D9D6}"/>
          </ac:picMkLst>
        </pc:picChg>
        <pc:picChg chg="add mod">
          <ac:chgData name="marcos aurelio gularte de castro" userId="67f50566e2aee3b4" providerId="LiveId" clId="{43F7B279-0053-FE42-BCCD-3526709FBEEA}" dt="2020-09-29T09:36:23.259" v="568" actId="167"/>
          <ac:picMkLst>
            <pc:docMk/>
            <pc:sldMk cId="2991100157" sldId="285"/>
            <ac:picMk id="7" creationId="{46208CAA-EC33-0B4F-9C50-60F661CD9EB3}"/>
          </ac:picMkLst>
        </pc:picChg>
        <pc:picChg chg="add del mod">
          <ac:chgData name="marcos aurelio gularte de castro" userId="67f50566e2aee3b4" providerId="LiveId" clId="{43F7B279-0053-FE42-BCCD-3526709FBEEA}" dt="2020-09-29T09:36:51.904" v="570" actId="478"/>
          <ac:picMkLst>
            <pc:docMk/>
            <pc:sldMk cId="2991100157" sldId="285"/>
            <ac:picMk id="9" creationId="{300723AA-E38B-7048-8C2B-9968E67DF2C4}"/>
          </ac:picMkLst>
        </pc:picChg>
        <pc:picChg chg="add del mod modCrop">
          <ac:chgData name="marcos aurelio gularte de castro" userId="67f50566e2aee3b4" providerId="LiveId" clId="{43F7B279-0053-FE42-BCCD-3526709FBEEA}" dt="2020-09-29T09:37:07.253" v="573" actId="478"/>
          <ac:picMkLst>
            <pc:docMk/>
            <pc:sldMk cId="2991100157" sldId="285"/>
            <ac:picMk id="12" creationId="{D5A4CEAE-F43D-364E-BA7A-35B258B6B4CA}"/>
          </ac:picMkLst>
        </pc:picChg>
        <pc:picChg chg="add mod">
          <ac:chgData name="marcos aurelio gularte de castro" userId="67f50566e2aee3b4" providerId="LiveId" clId="{43F7B279-0053-FE42-BCCD-3526709FBEEA}" dt="2020-09-29T09:37:15.068" v="574"/>
          <ac:picMkLst>
            <pc:docMk/>
            <pc:sldMk cId="2991100157" sldId="285"/>
            <ac:picMk id="15" creationId="{D07E58AE-EFD2-5245-A367-4D0299414D19}"/>
          </ac:picMkLst>
        </pc:picChg>
      </pc:sldChg>
      <pc:sldMasterChg chg="modSp modSldLayout">
        <pc:chgData name="marcos aurelio gularte de castro" userId="67f50566e2aee3b4" providerId="LiveId" clId="{43F7B279-0053-FE42-BCCD-3526709FBEEA}" dt="2020-09-28T22:42:26.853" v="0"/>
        <pc:sldMasterMkLst>
          <pc:docMk/>
          <pc:sldMasterMk cId="2827809236" sldId="2147483648"/>
        </pc:sldMasterMkLst>
        <pc:spChg chg="mod">
          <ac:chgData name="marcos aurelio gularte de castro" userId="67f50566e2aee3b4" providerId="LiveId" clId="{43F7B279-0053-FE42-BCCD-3526709FBEEA}" dt="2020-09-28T22:42:26.853" v="0"/>
          <ac:spMkLst>
            <pc:docMk/>
            <pc:sldMasterMk cId="2827809236" sldId="2147483648"/>
            <ac:spMk id="2" creationId="{00000000-0000-0000-0000-000000000000}"/>
          </ac:spMkLst>
        </pc:spChg>
        <pc:spChg chg="mod">
          <ac:chgData name="marcos aurelio gularte de castro" userId="67f50566e2aee3b4" providerId="LiveId" clId="{43F7B279-0053-FE42-BCCD-3526709FBEEA}" dt="2020-09-28T22:42:26.853" v="0"/>
          <ac:spMkLst>
            <pc:docMk/>
            <pc:sldMasterMk cId="2827809236" sldId="2147483648"/>
            <ac:spMk id="3" creationId="{00000000-0000-0000-0000-000000000000}"/>
          </ac:spMkLst>
        </pc:spChg>
        <pc:spChg chg="mod">
          <ac:chgData name="marcos aurelio gularte de castro" userId="67f50566e2aee3b4" providerId="LiveId" clId="{43F7B279-0053-FE42-BCCD-3526709FBEEA}" dt="2020-09-28T22:42:26.853" v="0"/>
          <ac:spMkLst>
            <pc:docMk/>
            <pc:sldMasterMk cId="2827809236" sldId="2147483648"/>
            <ac:spMk id="4" creationId="{00000000-0000-0000-0000-000000000000}"/>
          </ac:spMkLst>
        </pc:spChg>
        <pc:spChg chg="mod">
          <ac:chgData name="marcos aurelio gularte de castro" userId="67f50566e2aee3b4" providerId="LiveId" clId="{43F7B279-0053-FE42-BCCD-3526709FBEEA}" dt="2020-09-28T22:42:26.853" v="0"/>
          <ac:spMkLst>
            <pc:docMk/>
            <pc:sldMasterMk cId="2827809236" sldId="2147483648"/>
            <ac:spMk id="5" creationId="{00000000-0000-0000-0000-000000000000}"/>
          </ac:spMkLst>
        </pc:spChg>
        <pc:spChg chg="mod">
          <ac:chgData name="marcos aurelio gularte de castro" userId="67f50566e2aee3b4" providerId="LiveId" clId="{43F7B279-0053-FE42-BCCD-3526709FBEEA}" dt="2020-09-28T22:42:26.853" v="0"/>
          <ac:spMkLst>
            <pc:docMk/>
            <pc:sldMasterMk cId="2827809236" sldId="2147483648"/>
            <ac:spMk id="6" creationId="{00000000-0000-0000-0000-000000000000}"/>
          </ac:spMkLst>
        </pc:spChg>
        <pc:sldLayoutChg chg="modSp">
          <pc:chgData name="marcos aurelio gularte de castro" userId="67f50566e2aee3b4" providerId="LiveId" clId="{43F7B279-0053-FE42-BCCD-3526709FBEEA}" dt="2020-09-28T22:42:26.853" v="0"/>
          <pc:sldLayoutMkLst>
            <pc:docMk/>
            <pc:sldMasterMk cId="2827809236" sldId="2147483648"/>
            <pc:sldLayoutMk cId="3468050562" sldId="2147483649"/>
          </pc:sldLayoutMkLst>
          <pc:spChg chg="mod">
            <ac:chgData name="marcos aurelio gularte de castro" userId="67f50566e2aee3b4" providerId="LiveId" clId="{43F7B279-0053-FE42-BCCD-3526709FBEEA}" dt="2020-09-28T22:42:26.853" v="0"/>
            <ac:spMkLst>
              <pc:docMk/>
              <pc:sldMasterMk cId="2827809236" sldId="2147483648"/>
              <pc:sldLayoutMk cId="3468050562" sldId="2147483649"/>
              <ac:spMk id="2" creationId="{00000000-0000-0000-0000-000000000000}"/>
            </ac:spMkLst>
          </pc:spChg>
          <pc:spChg chg="mod">
            <ac:chgData name="marcos aurelio gularte de castro" userId="67f50566e2aee3b4" providerId="LiveId" clId="{43F7B279-0053-FE42-BCCD-3526709FBEEA}" dt="2020-09-28T22:42:26.853" v="0"/>
            <ac:spMkLst>
              <pc:docMk/>
              <pc:sldMasterMk cId="2827809236" sldId="2147483648"/>
              <pc:sldLayoutMk cId="3468050562" sldId="2147483649"/>
              <ac:spMk id="3" creationId="{00000000-0000-0000-0000-000000000000}"/>
            </ac:spMkLst>
          </pc:spChg>
        </pc:sldLayoutChg>
        <pc:sldLayoutChg chg="modSp">
          <pc:chgData name="marcos aurelio gularte de castro" userId="67f50566e2aee3b4" providerId="LiveId" clId="{43F7B279-0053-FE42-BCCD-3526709FBEEA}" dt="2020-09-28T22:42:26.853" v="0"/>
          <pc:sldLayoutMkLst>
            <pc:docMk/>
            <pc:sldMasterMk cId="2827809236" sldId="2147483648"/>
            <pc:sldLayoutMk cId="4137881669" sldId="2147483651"/>
          </pc:sldLayoutMkLst>
          <pc:spChg chg="mod">
            <ac:chgData name="marcos aurelio gularte de castro" userId="67f50566e2aee3b4" providerId="LiveId" clId="{43F7B279-0053-FE42-BCCD-3526709FBEEA}" dt="2020-09-28T22:42:26.853" v="0"/>
            <ac:spMkLst>
              <pc:docMk/>
              <pc:sldMasterMk cId="2827809236" sldId="2147483648"/>
              <pc:sldLayoutMk cId="4137881669" sldId="2147483651"/>
              <ac:spMk id="2" creationId="{00000000-0000-0000-0000-000000000000}"/>
            </ac:spMkLst>
          </pc:spChg>
          <pc:spChg chg="mod">
            <ac:chgData name="marcos aurelio gularte de castro" userId="67f50566e2aee3b4" providerId="LiveId" clId="{43F7B279-0053-FE42-BCCD-3526709FBEEA}" dt="2020-09-28T22:42:26.853" v="0"/>
            <ac:spMkLst>
              <pc:docMk/>
              <pc:sldMasterMk cId="2827809236" sldId="2147483648"/>
              <pc:sldLayoutMk cId="4137881669" sldId="2147483651"/>
              <ac:spMk id="3" creationId="{00000000-0000-0000-0000-000000000000}"/>
            </ac:spMkLst>
          </pc:spChg>
        </pc:sldLayoutChg>
        <pc:sldLayoutChg chg="modSp">
          <pc:chgData name="marcos aurelio gularte de castro" userId="67f50566e2aee3b4" providerId="LiveId" clId="{43F7B279-0053-FE42-BCCD-3526709FBEEA}" dt="2020-09-28T22:42:26.853" v="0"/>
          <pc:sldLayoutMkLst>
            <pc:docMk/>
            <pc:sldMasterMk cId="2827809236" sldId="2147483648"/>
            <pc:sldLayoutMk cId="1367534030" sldId="2147483652"/>
          </pc:sldLayoutMkLst>
          <pc:spChg chg="mod">
            <ac:chgData name="marcos aurelio gularte de castro" userId="67f50566e2aee3b4" providerId="LiveId" clId="{43F7B279-0053-FE42-BCCD-3526709FBEEA}" dt="2020-09-28T22:42:26.853" v="0"/>
            <ac:spMkLst>
              <pc:docMk/>
              <pc:sldMasterMk cId="2827809236" sldId="2147483648"/>
              <pc:sldLayoutMk cId="1367534030" sldId="2147483652"/>
              <ac:spMk id="3" creationId="{00000000-0000-0000-0000-000000000000}"/>
            </ac:spMkLst>
          </pc:spChg>
          <pc:spChg chg="mod">
            <ac:chgData name="marcos aurelio gularte de castro" userId="67f50566e2aee3b4" providerId="LiveId" clId="{43F7B279-0053-FE42-BCCD-3526709FBEEA}" dt="2020-09-28T22:42:26.853" v="0"/>
            <ac:spMkLst>
              <pc:docMk/>
              <pc:sldMasterMk cId="2827809236" sldId="2147483648"/>
              <pc:sldLayoutMk cId="1367534030" sldId="2147483652"/>
              <ac:spMk id="4" creationId="{00000000-0000-0000-0000-000000000000}"/>
            </ac:spMkLst>
          </pc:spChg>
        </pc:sldLayoutChg>
        <pc:sldLayoutChg chg="modSp">
          <pc:chgData name="marcos aurelio gularte de castro" userId="67f50566e2aee3b4" providerId="LiveId" clId="{43F7B279-0053-FE42-BCCD-3526709FBEEA}" dt="2020-09-28T22:42:26.853" v="0"/>
          <pc:sldLayoutMkLst>
            <pc:docMk/>
            <pc:sldMasterMk cId="2827809236" sldId="2147483648"/>
            <pc:sldLayoutMk cId="114510146" sldId="2147483653"/>
          </pc:sldLayoutMkLst>
          <pc:spChg chg="mod">
            <ac:chgData name="marcos aurelio gularte de castro" userId="67f50566e2aee3b4" providerId="LiveId" clId="{43F7B279-0053-FE42-BCCD-3526709FBEEA}" dt="2020-09-28T22:42:26.853" v="0"/>
            <ac:spMkLst>
              <pc:docMk/>
              <pc:sldMasterMk cId="2827809236" sldId="2147483648"/>
              <pc:sldLayoutMk cId="114510146" sldId="2147483653"/>
              <ac:spMk id="3" creationId="{00000000-0000-0000-0000-000000000000}"/>
            </ac:spMkLst>
          </pc:spChg>
          <pc:spChg chg="mod">
            <ac:chgData name="marcos aurelio gularte de castro" userId="67f50566e2aee3b4" providerId="LiveId" clId="{43F7B279-0053-FE42-BCCD-3526709FBEEA}" dt="2020-09-28T22:42:26.853" v="0"/>
            <ac:spMkLst>
              <pc:docMk/>
              <pc:sldMasterMk cId="2827809236" sldId="2147483648"/>
              <pc:sldLayoutMk cId="114510146" sldId="2147483653"/>
              <ac:spMk id="4" creationId="{00000000-0000-0000-0000-000000000000}"/>
            </ac:spMkLst>
          </pc:spChg>
          <pc:spChg chg="mod">
            <ac:chgData name="marcos aurelio gularte de castro" userId="67f50566e2aee3b4" providerId="LiveId" clId="{43F7B279-0053-FE42-BCCD-3526709FBEEA}" dt="2020-09-28T22:42:26.853" v="0"/>
            <ac:spMkLst>
              <pc:docMk/>
              <pc:sldMasterMk cId="2827809236" sldId="2147483648"/>
              <pc:sldLayoutMk cId="114510146" sldId="2147483653"/>
              <ac:spMk id="5" creationId="{00000000-0000-0000-0000-000000000000}"/>
            </ac:spMkLst>
          </pc:spChg>
          <pc:spChg chg="mod">
            <ac:chgData name="marcos aurelio gularte de castro" userId="67f50566e2aee3b4" providerId="LiveId" clId="{43F7B279-0053-FE42-BCCD-3526709FBEEA}" dt="2020-09-28T22:42:26.853" v="0"/>
            <ac:spMkLst>
              <pc:docMk/>
              <pc:sldMasterMk cId="2827809236" sldId="2147483648"/>
              <pc:sldLayoutMk cId="114510146" sldId="2147483653"/>
              <ac:spMk id="6" creationId="{00000000-0000-0000-0000-000000000000}"/>
            </ac:spMkLst>
          </pc:spChg>
        </pc:sldLayoutChg>
        <pc:sldLayoutChg chg="modSp">
          <pc:chgData name="marcos aurelio gularte de castro" userId="67f50566e2aee3b4" providerId="LiveId" clId="{43F7B279-0053-FE42-BCCD-3526709FBEEA}" dt="2020-09-28T22:42:26.853" v="0"/>
          <pc:sldLayoutMkLst>
            <pc:docMk/>
            <pc:sldMasterMk cId="2827809236" sldId="2147483648"/>
            <pc:sldLayoutMk cId="4292521024" sldId="2147483656"/>
          </pc:sldLayoutMkLst>
          <pc:spChg chg="mod">
            <ac:chgData name="marcos aurelio gularte de castro" userId="67f50566e2aee3b4" providerId="LiveId" clId="{43F7B279-0053-FE42-BCCD-3526709FBEEA}" dt="2020-09-28T22:42:26.853" v="0"/>
            <ac:spMkLst>
              <pc:docMk/>
              <pc:sldMasterMk cId="2827809236" sldId="2147483648"/>
              <pc:sldLayoutMk cId="4292521024" sldId="2147483656"/>
              <ac:spMk id="2" creationId="{00000000-0000-0000-0000-000000000000}"/>
            </ac:spMkLst>
          </pc:spChg>
          <pc:spChg chg="mod">
            <ac:chgData name="marcos aurelio gularte de castro" userId="67f50566e2aee3b4" providerId="LiveId" clId="{43F7B279-0053-FE42-BCCD-3526709FBEEA}" dt="2020-09-28T22:42:26.853" v="0"/>
            <ac:spMkLst>
              <pc:docMk/>
              <pc:sldMasterMk cId="2827809236" sldId="2147483648"/>
              <pc:sldLayoutMk cId="4292521024" sldId="2147483656"/>
              <ac:spMk id="3" creationId="{00000000-0000-0000-0000-000000000000}"/>
            </ac:spMkLst>
          </pc:spChg>
          <pc:spChg chg="mod">
            <ac:chgData name="marcos aurelio gularte de castro" userId="67f50566e2aee3b4" providerId="LiveId" clId="{43F7B279-0053-FE42-BCCD-3526709FBEEA}" dt="2020-09-28T22:42:26.853" v="0"/>
            <ac:spMkLst>
              <pc:docMk/>
              <pc:sldMasterMk cId="2827809236" sldId="2147483648"/>
              <pc:sldLayoutMk cId="4292521024" sldId="2147483656"/>
              <ac:spMk id="4" creationId="{00000000-0000-0000-0000-000000000000}"/>
            </ac:spMkLst>
          </pc:spChg>
        </pc:sldLayoutChg>
        <pc:sldLayoutChg chg="modSp">
          <pc:chgData name="marcos aurelio gularte de castro" userId="67f50566e2aee3b4" providerId="LiveId" clId="{43F7B279-0053-FE42-BCCD-3526709FBEEA}" dt="2020-09-28T22:42:26.853" v="0"/>
          <pc:sldLayoutMkLst>
            <pc:docMk/>
            <pc:sldMasterMk cId="2827809236" sldId="2147483648"/>
            <pc:sldLayoutMk cId="2006510133" sldId="2147483657"/>
          </pc:sldLayoutMkLst>
          <pc:spChg chg="mod">
            <ac:chgData name="marcos aurelio gularte de castro" userId="67f50566e2aee3b4" providerId="LiveId" clId="{43F7B279-0053-FE42-BCCD-3526709FBEEA}" dt="2020-09-28T22:42:26.853" v="0"/>
            <ac:spMkLst>
              <pc:docMk/>
              <pc:sldMasterMk cId="2827809236" sldId="2147483648"/>
              <pc:sldLayoutMk cId="2006510133" sldId="2147483657"/>
              <ac:spMk id="2" creationId="{00000000-0000-0000-0000-000000000000}"/>
            </ac:spMkLst>
          </pc:spChg>
          <pc:spChg chg="mod">
            <ac:chgData name="marcos aurelio gularte de castro" userId="67f50566e2aee3b4" providerId="LiveId" clId="{43F7B279-0053-FE42-BCCD-3526709FBEEA}" dt="2020-09-28T22:42:26.853" v="0"/>
            <ac:spMkLst>
              <pc:docMk/>
              <pc:sldMasterMk cId="2827809236" sldId="2147483648"/>
              <pc:sldLayoutMk cId="2006510133" sldId="2147483657"/>
              <ac:spMk id="3" creationId="{00000000-0000-0000-0000-000000000000}"/>
            </ac:spMkLst>
          </pc:spChg>
          <pc:spChg chg="mod">
            <ac:chgData name="marcos aurelio gularte de castro" userId="67f50566e2aee3b4" providerId="LiveId" clId="{43F7B279-0053-FE42-BCCD-3526709FBEEA}" dt="2020-09-28T22:42:26.853" v="0"/>
            <ac:spMkLst>
              <pc:docMk/>
              <pc:sldMasterMk cId="2827809236" sldId="2147483648"/>
              <pc:sldLayoutMk cId="2006510133" sldId="2147483657"/>
              <ac:spMk id="4" creationId="{00000000-0000-0000-0000-000000000000}"/>
            </ac:spMkLst>
          </pc:spChg>
        </pc:sldLayoutChg>
        <pc:sldLayoutChg chg="modSp">
          <pc:chgData name="marcos aurelio gularte de castro" userId="67f50566e2aee3b4" providerId="LiveId" clId="{43F7B279-0053-FE42-BCCD-3526709FBEEA}" dt="2020-09-28T22:42:26.853" v="0"/>
          <pc:sldLayoutMkLst>
            <pc:docMk/>
            <pc:sldMasterMk cId="2827809236" sldId="2147483648"/>
            <pc:sldLayoutMk cId="726991745" sldId="2147483659"/>
          </pc:sldLayoutMkLst>
          <pc:spChg chg="mod">
            <ac:chgData name="marcos aurelio gularte de castro" userId="67f50566e2aee3b4" providerId="LiveId" clId="{43F7B279-0053-FE42-BCCD-3526709FBEEA}" dt="2020-09-28T22:42:26.853" v="0"/>
            <ac:spMkLst>
              <pc:docMk/>
              <pc:sldMasterMk cId="2827809236" sldId="2147483648"/>
              <pc:sldLayoutMk cId="726991745" sldId="2147483659"/>
              <ac:spMk id="2" creationId="{00000000-0000-0000-0000-000000000000}"/>
            </ac:spMkLst>
          </pc:spChg>
          <pc:spChg chg="mod">
            <ac:chgData name="marcos aurelio gularte de castro" userId="67f50566e2aee3b4" providerId="LiveId" clId="{43F7B279-0053-FE42-BCCD-3526709FBEEA}" dt="2020-09-28T22:42:26.853" v="0"/>
            <ac:spMkLst>
              <pc:docMk/>
              <pc:sldMasterMk cId="2827809236" sldId="2147483648"/>
              <pc:sldLayoutMk cId="726991745" sldId="2147483659"/>
              <ac:spMk id="3" creationId="{00000000-0000-0000-0000-000000000000}"/>
            </ac:spMkLst>
          </pc:spChg>
        </pc:sldLayoutChg>
      </pc:sldMasterChg>
      <pc:sldMasterChg chg="addSldLayout modSldLayout">
        <pc:chgData name="marcos aurelio gularte de castro" userId="67f50566e2aee3b4" providerId="LiveId" clId="{43F7B279-0053-FE42-BCCD-3526709FBEEA}" dt="2020-09-29T02:10:39.932" v="496" actId="948"/>
        <pc:sldMasterMkLst>
          <pc:docMk/>
          <pc:sldMasterMk cId="2920886784" sldId="2147483660"/>
        </pc:sldMasterMkLst>
        <pc:sldLayoutChg chg="addSp modSp mod">
          <pc:chgData name="marcos aurelio gularte de castro" userId="67f50566e2aee3b4" providerId="LiveId" clId="{43F7B279-0053-FE42-BCCD-3526709FBEEA}" dt="2020-09-28T22:59:27.487" v="40" actId="167"/>
          <pc:sldLayoutMkLst>
            <pc:docMk/>
            <pc:sldMasterMk cId="2920886784" sldId="2147483660"/>
            <pc:sldLayoutMk cId="2108823245" sldId="2147483662"/>
          </pc:sldLayoutMkLst>
          <pc:spChg chg="mod">
            <ac:chgData name="marcos aurelio gularte de castro" userId="67f50566e2aee3b4" providerId="LiveId" clId="{43F7B279-0053-FE42-BCCD-3526709FBEEA}" dt="2020-09-28T22:59:05.677" v="33" actId="14100"/>
            <ac:spMkLst>
              <pc:docMk/>
              <pc:sldMasterMk cId="2920886784" sldId="2147483660"/>
              <pc:sldLayoutMk cId="2108823245" sldId="2147483662"/>
              <ac:spMk id="2" creationId="{00000000-0000-0000-0000-000000000000}"/>
            </ac:spMkLst>
          </pc:spChg>
          <pc:spChg chg="mod">
            <ac:chgData name="marcos aurelio gularte de castro" userId="67f50566e2aee3b4" providerId="LiveId" clId="{43F7B279-0053-FE42-BCCD-3526709FBEEA}" dt="2020-09-28T22:59:12.475" v="37" actId="1076"/>
            <ac:spMkLst>
              <pc:docMk/>
              <pc:sldMasterMk cId="2920886784" sldId="2147483660"/>
              <pc:sldLayoutMk cId="2108823245" sldId="2147483662"/>
              <ac:spMk id="3" creationId="{00000000-0000-0000-0000-000000000000}"/>
            </ac:spMkLst>
          </pc:spChg>
          <pc:picChg chg="add mod">
            <ac:chgData name="marcos aurelio gularte de castro" userId="67f50566e2aee3b4" providerId="LiveId" clId="{43F7B279-0053-FE42-BCCD-3526709FBEEA}" dt="2020-09-28T22:59:27.487" v="40" actId="167"/>
            <ac:picMkLst>
              <pc:docMk/>
              <pc:sldMasterMk cId="2920886784" sldId="2147483660"/>
              <pc:sldLayoutMk cId="2108823245" sldId="2147483662"/>
              <ac:picMk id="5" creationId="{BF3F0362-F9AD-C244-989E-A6B8A5263986}"/>
            </ac:picMkLst>
          </pc:picChg>
        </pc:sldLayoutChg>
        <pc:sldLayoutChg chg="addSp modSp">
          <pc:chgData name="marcos aurelio gularte de castro" userId="67f50566e2aee3b4" providerId="LiveId" clId="{43F7B279-0053-FE42-BCCD-3526709FBEEA}" dt="2020-09-28T23:01:11.914" v="42" actId="167"/>
          <pc:sldLayoutMkLst>
            <pc:docMk/>
            <pc:sldMasterMk cId="2920886784" sldId="2147483660"/>
            <pc:sldLayoutMk cId="4001946264" sldId="2147483664"/>
          </pc:sldLayoutMkLst>
          <pc:picChg chg="add mod">
            <ac:chgData name="marcos aurelio gularte de castro" userId="67f50566e2aee3b4" providerId="LiveId" clId="{43F7B279-0053-FE42-BCCD-3526709FBEEA}" dt="2020-09-28T23:01:11.914" v="42" actId="167"/>
            <ac:picMkLst>
              <pc:docMk/>
              <pc:sldMasterMk cId="2920886784" sldId="2147483660"/>
              <pc:sldLayoutMk cId="4001946264" sldId="2147483664"/>
              <ac:picMk id="8" creationId="{C6E8E1A8-55D3-9B48-9B29-E6508932E418}"/>
            </ac:picMkLst>
          </pc:picChg>
        </pc:sldLayoutChg>
        <pc:sldLayoutChg chg="addSp modSp mod">
          <pc:chgData name="marcos aurelio gularte de castro" userId="67f50566e2aee3b4" providerId="LiveId" clId="{43F7B279-0053-FE42-BCCD-3526709FBEEA}" dt="2020-09-28T23:02:30.484" v="55" actId="1036"/>
          <pc:sldLayoutMkLst>
            <pc:docMk/>
            <pc:sldMasterMk cId="2920886784" sldId="2147483660"/>
            <pc:sldLayoutMk cId="4265976315" sldId="2147483665"/>
          </pc:sldLayoutMkLst>
          <pc:picChg chg="add mod">
            <ac:chgData name="marcos aurelio gularte de castro" userId="67f50566e2aee3b4" providerId="LiveId" clId="{43F7B279-0053-FE42-BCCD-3526709FBEEA}" dt="2020-09-28T23:02:30.484" v="55" actId="1036"/>
            <ac:picMkLst>
              <pc:docMk/>
              <pc:sldMasterMk cId="2920886784" sldId="2147483660"/>
              <pc:sldLayoutMk cId="4265976315" sldId="2147483665"/>
              <ac:picMk id="8" creationId="{8ED637B0-202C-A54A-9DB9-B20A67499A84}"/>
            </ac:picMkLst>
          </pc:picChg>
        </pc:sldLayoutChg>
        <pc:sldLayoutChg chg="addSp modSp">
          <pc:chgData name="marcos aurelio gularte de castro" userId="67f50566e2aee3b4" providerId="LiveId" clId="{43F7B279-0053-FE42-BCCD-3526709FBEEA}" dt="2020-09-28T23:02:36.127" v="57" actId="167"/>
          <pc:sldLayoutMkLst>
            <pc:docMk/>
            <pc:sldMasterMk cId="2920886784" sldId="2147483660"/>
            <pc:sldLayoutMk cId="3532128230" sldId="2147483666"/>
          </pc:sldLayoutMkLst>
          <pc:picChg chg="add mod">
            <ac:chgData name="marcos aurelio gularte de castro" userId="67f50566e2aee3b4" providerId="LiveId" clId="{43F7B279-0053-FE42-BCCD-3526709FBEEA}" dt="2020-09-28T23:02:36.127" v="57" actId="167"/>
            <ac:picMkLst>
              <pc:docMk/>
              <pc:sldMasterMk cId="2920886784" sldId="2147483660"/>
              <pc:sldLayoutMk cId="3532128230" sldId="2147483666"/>
              <ac:picMk id="5" creationId="{44D63AFB-B304-894E-99C0-853E7FF43D79}"/>
            </ac:picMkLst>
          </pc:picChg>
        </pc:sldLayoutChg>
        <pc:sldLayoutChg chg="addSp modSp">
          <pc:chgData name="marcos aurelio gularte de castro" userId="67f50566e2aee3b4" providerId="LiveId" clId="{43F7B279-0053-FE42-BCCD-3526709FBEEA}" dt="2020-09-28T23:02:41.406" v="59" actId="167"/>
          <pc:sldLayoutMkLst>
            <pc:docMk/>
            <pc:sldMasterMk cId="2920886784" sldId="2147483660"/>
            <pc:sldLayoutMk cId="2883858502" sldId="2147483667"/>
          </pc:sldLayoutMkLst>
          <pc:picChg chg="add mod">
            <ac:chgData name="marcos aurelio gularte de castro" userId="67f50566e2aee3b4" providerId="LiveId" clId="{43F7B279-0053-FE42-BCCD-3526709FBEEA}" dt="2020-09-28T23:02:41.406" v="59" actId="167"/>
            <ac:picMkLst>
              <pc:docMk/>
              <pc:sldMasterMk cId="2920886784" sldId="2147483660"/>
              <pc:sldLayoutMk cId="2883858502" sldId="2147483667"/>
              <ac:picMk id="6" creationId="{17B7A6D1-343E-1549-9F4E-F0A5706F617D}"/>
            </ac:picMkLst>
          </pc:picChg>
        </pc:sldLayoutChg>
        <pc:sldLayoutChg chg="addSp modSp">
          <pc:chgData name="marcos aurelio gularte de castro" userId="67f50566e2aee3b4" providerId="LiveId" clId="{43F7B279-0053-FE42-BCCD-3526709FBEEA}" dt="2020-09-28T23:02:45.327" v="61" actId="167"/>
          <pc:sldLayoutMkLst>
            <pc:docMk/>
            <pc:sldMasterMk cId="2920886784" sldId="2147483660"/>
            <pc:sldLayoutMk cId="833281506" sldId="2147483668"/>
          </pc:sldLayoutMkLst>
          <pc:picChg chg="add mod">
            <ac:chgData name="marcos aurelio gularte de castro" userId="67f50566e2aee3b4" providerId="LiveId" clId="{43F7B279-0053-FE42-BCCD-3526709FBEEA}" dt="2020-09-28T23:02:45.327" v="61" actId="167"/>
            <ac:picMkLst>
              <pc:docMk/>
              <pc:sldMasterMk cId="2920886784" sldId="2147483660"/>
              <pc:sldLayoutMk cId="833281506" sldId="2147483668"/>
              <ac:picMk id="8" creationId="{2604BAC3-0F84-764F-97DF-AE21D6D07D34}"/>
            </ac:picMkLst>
          </pc:picChg>
        </pc:sldLayoutChg>
        <pc:sldLayoutChg chg="addSp modSp">
          <pc:chgData name="marcos aurelio gularte de castro" userId="67f50566e2aee3b4" providerId="LiveId" clId="{43F7B279-0053-FE42-BCCD-3526709FBEEA}" dt="2020-09-28T23:02:54.576" v="63" actId="167"/>
          <pc:sldLayoutMkLst>
            <pc:docMk/>
            <pc:sldMasterMk cId="2920886784" sldId="2147483660"/>
            <pc:sldLayoutMk cId="4175864292" sldId="2147483669"/>
          </pc:sldLayoutMkLst>
          <pc:picChg chg="add mod">
            <ac:chgData name="marcos aurelio gularte de castro" userId="67f50566e2aee3b4" providerId="LiveId" clId="{43F7B279-0053-FE42-BCCD-3526709FBEEA}" dt="2020-09-28T23:02:54.576" v="63" actId="167"/>
            <ac:picMkLst>
              <pc:docMk/>
              <pc:sldMasterMk cId="2920886784" sldId="2147483660"/>
              <pc:sldLayoutMk cId="4175864292" sldId="2147483669"/>
              <ac:picMk id="7" creationId="{B3A6FF77-5CD0-4F44-B0B3-4DD36CB5BF52}"/>
            </ac:picMkLst>
          </pc:picChg>
        </pc:sldLayoutChg>
        <pc:sldLayoutChg chg="addSp modSp">
          <pc:chgData name="marcos aurelio gularte de castro" userId="67f50566e2aee3b4" providerId="LiveId" clId="{43F7B279-0053-FE42-BCCD-3526709FBEEA}" dt="2020-09-28T23:02:59.120" v="65" actId="167"/>
          <pc:sldLayoutMkLst>
            <pc:docMk/>
            <pc:sldMasterMk cId="2920886784" sldId="2147483660"/>
            <pc:sldLayoutMk cId="3346856595" sldId="2147483670"/>
          </pc:sldLayoutMkLst>
          <pc:picChg chg="add mod">
            <ac:chgData name="marcos aurelio gularte de castro" userId="67f50566e2aee3b4" providerId="LiveId" clId="{43F7B279-0053-FE42-BCCD-3526709FBEEA}" dt="2020-09-28T23:02:59.120" v="65" actId="167"/>
            <ac:picMkLst>
              <pc:docMk/>
              <pc:sldMasterMk cId="2920886784" sldId="2147483660"/>
              <pc:sldLayoutMk cId="3346856595" sldId="2147483670"/>
              <ac:picMk id="5" creationId="{8922CD56-4C4C-D445-96E9-35A9735CCF06}"/>
            </ac:picMkLst>
          </pc:picChg>
        </pc:sldLayoutChg>
        <pc:sldLayoutChg chg="addSp modSp">
          <pc:chgData name="marcos aurelio gularte de castro" userId="67f50566e2aee3b4" providerId="LiveId" clId="{43F7B279-0053-FE42-BCCD-3526709FBEEA}" dt="2020-09-28T23:03:06.710" v="67" actId="167"/>
          <pc:sldLayoutMkLst>
            <pc:docMk/>
            <pc:sldMasterMk cId="2920886784" sldId="2147483660"/>
            <pc:sldLayoutMk cId="231474444" sldId="2147483671"/>
          </pc:sldLayoutMkLst>
          <pc:picChg chg="add mod">
            <ac:chgData name="marcos aurelio gularte de castro" userId="67f50566e2aee3b4" providerId="LiveId" clId="{43F7B279-0053-FE42-BCCD-3526709FBEEA}" dt="2020-09-28T23:03:06.710" v="67" actId="167"/>
            <ac:picMkLst>
              <pc:docMk/>
              <pc:sldMasterMk cId="2920886784" sldId="2147483660"/>
              <pc:sldLayoutMk cId="231474444" sldId="2147483671"/>
              <ac:picMk id="7" creationId="{8150DAB6-D260-D742-872E-48D5B6C1A3C6}"/>
            </ac:picMkLst>
          </pc:picChg>
        </pc:sldLayoutChg>
        <pc:sldLayoutChg chg="addSp delSp modSp mod">
          <pc:chgData name="marcos aurelio gularte de castro" userId="67f50566e2aee3b4" providerId="LiveId" clId="{43F7B279-0053-FE42-BCCD-3526709FBEEA}" dt="2020-09-29T02:10:39.932" v="496" actId="948"/>
          <pc:sldLayoutMkLst>
            <pc:docMk/>
            <pc:sldMasterMk cId="2920886784" sldId="2147483660"/>
            <pc:sldLayoutMk cId="188461694" sldId="2147483672"/>
          </pc:sldLayoutMkLst>
          <pc:spChg chg="mod">
            <ac:chgData name="marcos aurelio gularte de castro" userId="67f50566e2aee3b4" providerId="LiveId" clId="{43F7B279-0053-FE42-BCCD-3526709FBEEA}" dt="2020-09-29T02:10:39.932" v="496" actId="948"/>
            <ac:spMkLst>
              <pc:docMk/>
              <pc:sldMasterMk cId="2920886784" sldId="2147483660"/>
              <pc:sldLayoutMk cId="188461694" sldId="2147483672"/>
              <ac:spMk id="3" creationId="{00000000-0000-0000-0000-000000000000}"/>
            </ac:spMkLst>
          </pc:spChg>
          <pc:spChg chg="del">
            <ac:chgData name="marcos aurelio gularte de castro" userId="67f50566e2aee3b4" providerId="LiveId" clId="{43F7B279-0053-FE42-BCCD-3526709FBEEA}" dt="2020-09-29T02:08:09.045" v="457" actId="478"/>
            <ac:spMkLst>
              <pc:docMk/>
              <pc:sldMasterMk cId="2920886784" sldId="2147483660"/>
              <pc:sldLayoutMk cId="188461694" sldId="2147483672"/>
              <ac:spMk id="4" creationId="{57690751-C724-8D4F-9381-955F0B94D333}"/>
            </ac:spMkLst>
          </pc:spChg>
          <pc:spChg chg="mod">
            <ac:chgData name="marcos aurelio gularte de castro" userId="67f50566e2aee3b4" providerId="LiveId" clId="{43F7B279-0053-FE42-BCCD-3526709FBEEA}" dt="2020-09-29T02:10:07.183" v="488" actId="14100"/>
            <ac:spMkLst>
              <pc:docMk/>
              <pc:sldMasterMk cId="2920886784" sldId="2147483660"/>
              <pc:sldLayoutMk cId="188461694" sldId="2147483672"/>
              <ac:spMk id="9" creationId="{48A63BEF-5E1C-1549-AADE-A802C31EE94D}"/>
            </ac:spMkLst>
          </pc:spChg>
          <pc:spChg chg="mod">
            <ac:chgData name="marcos aurelio gularte de castro" userId="67f50566e2aee3b4" providerId="LiveId" clId="{43F7B279-0053-FE42-BCCD-3526709FBEEA}" dt="2020-09-29T02:10:02.128" v="487" actId="14861"/>
            <ac:spMkLst>
              <pc:docMk/>
              <pc:sldMasterMk cId="2920886784" sldId="2147483660"/>
              <pc:sldLayoutMk cId="188461694" sldId="2147483672"/>
              <ac:spMk id="11" creationId="{C2BEE438-6C1A-2946-B70F-255A4EED306B}"/>
            </ac:spMkLst>
          </pc:spChg>
          <pc:picChg chg="add mod">
            <ac:chgData name="marcos aurelio gularte de castro" userId="67f50566e2aee3b4" providerId="LiveId" clId="{43F7B279-0053-FE42-BCCD-3526709FBEEA}" dt="2020-09-29T02:08:24.607" v="461" actId="167"/>
            <ac:picMkLst>
              <pc:docMk/>
              <pc:sldMasterMk cId="2920886784" sldId="2147483660"/>
              <pc:sldLayoutMk cId="188461694" sldId="2147483672"/>
              <ac:picMk id="7" creationId="{892AAEC7-B87D-2442-9798-66FEA3EB83BE}"/>
            </ac:picMkLst>
          </pc:picChg>
        </pc:sldLayoutChg>
        <pc:sldLayoutChg chg="addSp modSp">
          <pc:chgData name="marcos aurelio gularte de castro" userId="67f50566e2aee3b4" providerId="LiveId" clId="{43F7B279-0053-FE42-BCCD-3526709FBEEA}" dt="2020-09-28T23:03:27.460" v="71" actId="167"/>
          <pc:sldLayoutMkLst>
            <pc:docMk/>
            <pc:sldMasterMk cId="2920886784" sldId="2147483660"/>
            <pc:sldLayoutMk cId="224009605" sldId="2147483673"/>
          </pc:sldLayoutMkLst>
          <pc:picChg chg="add mod">
            <ac:chgData name="marcos aurelio gularte de castro" userId="67f50566e2aee3b4" providerId="LiveId" clId="{43F7B279-0053-FE42-BCCD-3526709FBEEA}" dt="2020-09-28T23:03:27.460" v="71" actId="167"/>
            <ac:picMkLst>
              <pc:docMk/>
              <pc:sldMasterMk cId="2920886784" sldId="2147483660"/>
              <pc:sldLayoutMk cId="224009605" sldId="2147483673"/>
              <ac:picMk id="6" creationId="{3F419E3A-8D85-2241-BBFB-F7C70009B109}"/>
            </ac:picMkLst>
          </pc:picChg>
        </pc:sldLayoutChg>
        <pc:sldLayoutChg chg="addSp modSp mod">
          <pc:chgData name="marcos aurelio gularte de castro" userId="67f50566e2aee3b4" providerId="LiveId" clId="{43F7B279-0053-FE42-BCCD-3526709FBEEA}" dt="2020-09-29T01:47:21.032" v="363" actId="242"/>
          <pc:sldLayoutMkLst>
            <pc:docMk/>
            <pc:sldMasterMk cId="2920886784" sldId="2147483660"/>
            <pc:sldLayoutMk cId="1402736810" sldId="2147483674"/>
          </pc:sldLayoutMkLst>
          <pc:spChg chg="mod">
            <ac:chgData name="marcos aurelio gularte de castro" userId="67f50566e2aee3b4" providerId="LiveId" clId="{43F7B279-0053-FE42-BCCD-3526709FBEEA}" dt="2020-09-29T01:47:21.032" v="363" actId="242"/>
            <ac:spMkLst>
              <pc:docMk/>
              <pc:sldMasterMk cId="2920886784" sldId="2147483660"/>
              <pc:sldLayoutMk cId="1402736810" sldId="2147483674"/>
              <ac:spMk id="3" creationId="{00000000-0000-0000-0000-000000000000}"/>
            </ac:spMkLst>
          </pc:spChg>
          <pc:picChg chg="add mod">
            <ac:chgData name="marcos aurelio gularte de castro" userId="67f50566e2aee3b4" providerId="LiveId" clId="{43F7B279-0053-FE42-BCCD-3526709FBEEA}" dt="2020-09-28T23:03:43.718" v="77" actId="1076"/>
            <ac:picMkLst>
              <pc:docMk/>
              <pc:sldMasterMk cId="2920886784" sldId="2147483660"/>
              <pc:sldLayoutMk cId="1402736810" sldId="2147483674"/>
              <ac:picMk id="6" creationId="{65B6676D-763E-764C-8631-B5F80D58D1ED}"/>
            </ac:picMkLst>
          </pc:picChg>
        </pc:sldLayoutChg>
        <pc:sldLayoutChg chg="addSp modSp mod">
          <pc:chgData name="marcos aurelio gularte de castro" userId="67f50566e2aee3b4" providerId="LiveId" clId="{43F7B279-0053-FE42-BCCD-3526709FBEEA}" dt="2020-09-28T23:03:52.224" v="81" actId="167"/>
          <pc:sldLayoutMkLst>
            <pc:docMk/>
            <pc:sldMasterMk cId="2920886784" sldId="2147483660"/>
            <pc:sldLayoutMk cId="1422155560" sldId="2147483675"/>
          </pc:sldLayoutMkLst>
          <pc:picChg chg="add mod">
            <ac:chgData name="marcos aurelio gularte de castro" userId="67f50566e2aee3b4" providerId="LiveId" clId="{43F7B279-0053-FE42-BCCD-3526709FBEEA}" dt="2020-09-28T23:03:52.224" v="81" actId="167"/>
            <ac:picMkLst>
              <pc:docMk/>
              <pc:sldMasterMk cId="2920886784" sldId="2147483660"/>
              <pc:sldLayoutMk cId="1422155560" sldId="2147483675"/>
              <ac:picMk id="7" creationId="{4D7E3C28-FE1D-F545-9EA4-4FD08DB1747D}"/>
            </ac:picMkLst>
          </pc:picChg>
        </pc:sldLayoutChg>
        <pc:sldLayoutChg chg="addSp modSp mod">
          <pc:chgData name="marcos aurelio gularte de castro" userId="67f50566e2aee3b4" providerId="LiveId" clId="{43F7B279-0053-FE42-BCCD-3526709FBEEA}" dt="2020-09-28T23:04:17.941" v="85" actId="208"/>
          <pc:sldLayoutMkLst>
            <pc:docMk/>
            <pc:sldMasterMk cId="2920886784" sldId="2147483660"/>
            <pc:sldLayoutMk cId="477916042" sldId="2147483677"/>
          </pc:sldLayoutMkLst>
          <pc:picChg chg="add mod">
            <ac:chgData name="marcos aurelio gularte de castro" userId="67f50566e2aee3b4" providerId="LiveId" clId="{43F7B279-0053-FE42-BCCD-3526709FBEEA}" dt="2020-09-28T23:04:06.363" v="84" actId="167"/>
            <ac:picMkLst>
              <pc:docMk/>
              <pc:sldMasterMk cId="2920886784" sldId="2147483660"/>
              <pc:sldLayoutMk cId="477916042" sldId="2147483677"/>
              <ac:picMk id="5" creationId="{F9C5F55E-2FB4-EC49-9BBB-C0A6F02F026A}"/>
            </ac:picMkLst>
          </pc:picChg>
          <pc:cxnChg chg="mod">
            <ac:chgData name="marcos aurelio gularte de castro" userId="67f50566e2aee3b4" providerId="LiveId" clId="{43F7B279-0053-FE42-BCCD-3526709FBEEA}" dt="2020-09-28T23:04:17.941" v="85" actId="208"/>
            <ac:cxnSpMkLst>
              <pc:docMk/>
              <pc:sldMasterMk cId="2920886784" sldId="2147483660"/>
              <pc:sldLayoutMk cId="477916042" sldId="2147483677"/>
              <ac:cxnSpMk id="11" creationId="{1825DD9E-4348-8345-A5DF-678BCD4F4B4D}"/>
            </ac:cxnSpMkLst>
          </pc:cxnChg>
        </pc:sldLayoutChg>
        <pc:sldLayoutChg chg="addSp modSp mod">
          <pc:chgData name="marcos aurelio gularte de castro" userId="67f50566e2aee3b4" providerId="LiveId" clId="{43F7B279-0053-FE42-BCCD-3526709FBEEA}" dt="2020-09-28T23:04:29.532" v="88" actId="167"/>
          <pc:sldLayoutMkLst>
            <pc:docMk/>
            <pc:sldMasterMk cId="2920886784" sldId="2147483660"/>
            <pc:sldLayoutMk cId="977581257" sldId="2147483678"/>
          </pc:sldLayoutMkLst>
          <pc:picChg chg="add mod">
            <ac:chgData name="marcos aurelio gularte de castro" userId="67f50566e2aee3b4" providerId="LiveId" clId="{43F7B279-0053-FE42-BCCD-3526709FBEEA}" dt="2020-09-28T23:04:29.532" v="88" actId="167"/>
            <ac:picMkLst>
              <pc:docMk/>
              <pc:sldMasterMk cId="2920886784" sldId="2147483660"/>
              <pc:sldLayoutMk cId="977581257" sldId="2147483678"/>
              <ac:picMk id="6" creationId="{B35CB779-4D77-9B49-B9BB-F2DE5D21ADA6}"/>
            </ac:picMkLst>
          </pc:picChg>
        </pc:sldLayoutChg>
        <pc:sldLayoutChg chg="addSp modSp mod">
          <pc:chgData name="marcos aurelio gularte de castro" userId="67f50566e2aee3b4" providerId="LiveId" clId="{43F7B279-0053-FE42-BCCD-3526709FBEEA}" dt="2020-09-28T23:04:38.958" v="90" actId="1076"/>
          <pc:sldLayoutMkLst>
            <pc:docMk/>
            <pc:sldMasterMk cId="2920886784" sldId="2147483660"/>
            <pc:sldLayoutMk cId="4223446856" sldId="2147483679"/>
          </pc:sldLayoutMkLst>
          <pc:picChg chg="add mod">
            <ac:chgData name="marcos aurelio gularte de castro" userId="67f50566e2aee3b4" providerId="LiveId" clId="{43F7B279-0053-FE42-BCCD-3526709FBEEA}" dt="2020-09-28T23:04:38.958" v="90" actId="1076"/>
            <ac:picMkLst>
              <pc:docMk/>
              <pc:sldMasterMk cId="2920886784" sldId="2147483660"/>
              <pc:sldLayoutMk cId="4223446856" sldId="2147483679"/>
              <ac:picMk id="5" creationId="{F3833B93-8789-7E4B-8D99-3FAFF86D4BEC}"/>
            </ac:picMkLst>
          </pc:picChg>
        </pc:sldLayoutChg>
        <pc:sldLayoutChg chg="addSp modSp">
          <pc:chgData name="marcos aurelio gularte de castro" userId="67f50566e2aee3b4" providerId="LiveId" clId="{43F7B279-0053-FE42-BCCD-3526709FBEEA}" dt="2020-09-28T23:04:42.699" v="92" actId="167"/>
          <pc:sldLayoutMkLst>
            <pc:docMk/>
            <pc:sldMasterMk cId="2920886784" sldId="2147483660"/>
            <pc:sldLayoutMk cId="1141544852" sldId="2147483680"/>
          </pc:sldLayoutMkLst>
          <pc:picChg chg="add mod">
            <ac:chgData name="marcos aurelio gularte de castro" userId="67f50566e2aee3b4" providerId="LiveId" clId="{43F7B279-0053-FE42-BCCD-3526709FBEEA}" dt="2020-09-28T23:04:42.699" v="92" actId="167"/>
            <ac:picMkLst>
              <pc:docMk/>
              <pc:sldMasterMk cId="2920886784" sldId="2147483660"/>
              <pc:sldLayoutMk cId="1141544852" sldId="2147483680"/>
              <ac:picMk id="8" creationId="{06960A91-E43B-4548-A6B6-EFD4F2161862}"/>
            </ac:picMkLst>
          </pc:picChg>
        </pc:sldLayoutChg>
        <pc:sldLayoutChg chg="addSp modSp mod">
          <pc:chgData name="marcos aurelio gularte de castro" userId="67f50566e2aee3b4" providerId="LiveId" clId="{43F7B279-0053-FE42-BCCD-3526709FBEEA}" dt="2020-09-28T23:04:49.299" v="95" actId="167"/>
          <pc:sldLayoutMkLst>
            <pc:docMk/>
            <pc:sldMasterMk cId="2920886784" sldId="2147483660"/>
            <pc:sldLayoutMk cId="1148079259" sldId="2147483681"/>
          </pc:sldLayoutMkLst>
          <pc:picChg chg="add mod">
            <ac:chgData name="marcos aurelio gularte de castro" userId="67f50566e2aee3b4" providerId="LiveId" clId="{43F7B279-0053-FE42-BCCD-3526709FBEEA}" dt="2020-09-28T23:04:49.299" v="95" actId="167"/>
            <ac:picMkLst>
              <pc:docMk/>
              <pc:sldMasterMk cId="2920886784" sldId="2147483660"/>
              <pc:sldLayoutMk cId="1148079259" sldId="2147483681"/>
              <ac:picMk id="8" creationId="{DE654C77-3661-7E4B-A324-F2E651C88471}"/>
            </ac:picMkLst>
          </pc:picChg>
        </pc:sldLayoutChg>
        <pc:sldLayoutChg chg="addSp delSp modSp add mod modTransition">
          <pc:chgData name="marcos aurelio gularte de castro" userId="67f50566e2aee3b4" providerId="LiveId" clId="{43F7B279-0053-FE42-BCCD-3526709FBEEA}" dt="2020-09-29T01:41:39.527" v="254" actId="692"/>
          <pc:sldLayoutMkLst>
            <pc:docMk/>
            <pc:sldMasterMk cId="2749808387" sldId="2147483686"/>
            <pc:sldLayoutMk cId="2834960296" sldId="2147483684"/>
          </pc:sldLayoutMkLst>
          <pc:spChg chg="del">
            <ac:chgData name="marcos aurelio gularte de castro" userId="67f50566e2aee3b4" providerId="LiveId" clId="{43F7B279-0053-FE42-BCCD-3526709FBEEA}" dt="2020-09-29T01:39:54.222" v="220" actId="478"/>
            <ac:spMkLst>
              <pc:docMk/>
              <pc:sldMasterMk cId="2749808387" sldId="2147483686"/>
              <pc:sldLayoutMk cId="2834960296" sldId="2147483684"/>
              <ac:spMk id="2" creationId="{00000000-0000-0000-0000-000000000000}"/>
            </ac:spMkLst>
          </pc:spChg>
          <pc:spChg chg="mod">
            <ac:chgData name="marcos aurelio gularte de castro" userId="67f50566e2aee3b4" providerId="LiveId" clId="{43F7B279-0053-FE42-BCCD-3526709FBEEA}" dt="2020-09-29T01:39:58.046" v="221" actId="14100"/>
            <ac:spMkLst>
              <pc:docMk/>
              <pc:sldMasterMk cId="2749808387" sldId="2147483686"/>
              <pc:sldLayoutMk cId="2834960296" sldId="2147483684"/>
              <ac:spMk id="3" creationId="{00000000-0000-0000-0000-000000000000}"/>
            </ac:spMkLst>
          </pc:spChg>
          <pc:spChg chg="mod">
            <ac:chgData name="marcos aurelio gularte de castro" userId="67f50566e2aee3b4" providerId="LiveId" clId="{43F7B279-0053-FE42-BCCD-3526709FBEEA}" dt="2020-09-29T01:40:19.890" v="227" actId="1076"/>
            <ac:spMkLst>
              <pc:docMk/>
              <pc:sldMasterMk cId="2749808387" sldId="2147483686"/>
              <pc:sldLayoutMk cId="2834960296" sldId="2147483684"/>
              <ac:spMk id="6" creationId="{214A051E-A8FC-7749-90C3-EE68FB9B219F}"/>
            </ac:spMkLst>
          </pc:spChg>
          <pc:spChg chg="add del mod">
            <ac:chgData name="marcos aurelio gularte de castro" userId="67f50566e2aee3b4" providerId="LiveId" clId="{43F7B279-0053-FE42-BCCD-3526709FBEEA}" dt="2020-09-29T01:41:39.527" v="254" actId="692"/>
            <ac:spMkLst>
              <pc:docMk/>
              <pc:sldMasterMk cId="2749808387" sldId="2147483686"/>
              <pc:sldLayoutMk cId="2834960296" sldId="2147483684"/>
              <ac:spMk id="7" creationId="{A0B58523-0700-144C-9519-1BD01E44796E}"/>
            </ac:spMkLst>
          </pc:spChg>
        </pc:sldLayoutChg>
        <pc:sldLayoutChg chg="addSp delSp modSp add mod modTransition">
          <pc:chgData name="marcos aurelio gularte de castro" userId="67f50566e2aee3b4" providerId="LiveId" clId="{43F7B279-0053-FE42-BCCD-3526709FBEEA}" dt="2020-09-29T01:45:31.346" v="336" actId="167"/>
          <pc:sldLayoutMkLst>
            <pc:docMk/>
            <pc:sldMasterMk cId="2920886784" sldId="2147483660"/>
            <pc:sldLayoutMk cId="1288281315" sldId="2147483685"/>
          </pc:sldLayoutMkLst>
          <pc:spChg chg="del">
            <ac:chgData name="marcos aurelio gularte de castro" userId="67f50566e2aee3b4" providerId="LiveId" clId="{43F7B279-0053-FE42-BCCD-3526709FBEEA}" dt="2020-09-29T01:43:39.937" v="296"/>
            <ac:spMkLst>
              <pc:docMk/>
              <pc:sldMasterMk cId="2920886784" sldId="2147483660"/>
              <pc:sldLayoutMk cId="1288281315" sldId="2147483685"/>
              <ac:spMk id="2" creationId="{00000000-0000-0000-0000-000000000000}"/>
            </ac:spMkLst>
          </pc:spChg>
          <pc:spChg chg="mod">
            <ac:chgData name="marcos aurelio gularte de castro" userId="67f50566e2aee3b4" providerId="LiveId" clId="{43F7B279-0053-FE42-BCCD-3526709FBEEA}" dt="2020-09-29T01:45:16.554" v="329" actId="14100"/>
            <ac:spMkLst>
              <pc:docMk/>
              <pc:sldMasterMk cId="2920886784" sldId="2147483660"/>
              <pc:sldLayoutMk cId="1288281315" sldId="2147483685"/>
              <ac:spMk id="3" creationId="{00000000-0000-0000-0000-000000000000}"/>
            </ac:spMkLst>
          </pc:spChg>
          <pc:spChg chg="add mod">
            <ac:chgData name="marcos aurelio gularte de castro" userId="67f50566e2aee3b4" providerId="LiveId" clId="{43F7B279-0053-FE42-BCCD-3526709FBEEA}" dt="2020-09-29T01:45:25.758" v="330" actId="14100"/>
            <ac:spMkLst>
              <pc:docMk/>
              <pc:sldMasterMk cId="2920886784" sldId="2147483660"/>
              <pc:sldLayoutMk cId="1288281315" sldId="2147483685"/>
              <ac:spMk id="4" creationId="{58FF06C8-BF25-1449-9FFA-7F8CBB0FF696}"/>
            </ac:spMkLst>
          </pc:spChg>
          <pc:spChg chg="add del">
            <ac:chgData name="marcos aurelio gularte de castro" userId="67f50566e2aee3b4" providerId="LiveId" clId="{43F7B279-0053-FE42-BCCD-3526709FBEEA}" dt="2020-09-29T01:44:30.046" v="306" actId="11529"/>
            <ac:spMkLst>
              <pc:docMk/>
              <pc:sldMasterMk cId="2920886784" sldId="2147483660"/>
              <pc:sldLayoutMk cId="1288281315" sldId="2147483685"/>
              <ac:spMk id="5" creationId="{067820FF-4BA8-544B-A8F6-9893FE78C9A8}"/>
            </ac:spMkLst>
          </pc:spChg>
          <pc:spChg chg="add mod">
            <ac:chgData name="marcos aurelio gularte de castro" userId="67f50566e2aee3b4" providerId="LiveId" clId="{43F7B279-0053-FE42-BCCD-3526709FBEEA}" dt="2020-09-29T01:44:57.220" v="323" actId="14100"/>
            <ac:spMkLst>
              <pc:docMk/>
              <pc:sldMasterMk cId="2920886784" sldId="2147483660"/>
              <pc:sldLayoutMk cId="1288281315" sldId="2147483685"/>
              <ac:spMk id="6" creationId="{7237BF59-A617-C245-B638-D62E8D08BE0F}"/>
            </ac:spMkLst>
          </pc:spChg>
          <pc:picChg chg="mod">
            <ac:chgData name="marcos aurelio gularte de castro" userId="67f50566e2aee3b4" providerId="LiveId" clId="{43F7B279-0053-FE42-BCCD-3526709FBEEA}" dt="2020-09-29T01:45:31.346" v="336" actId="167"/>
            <ac:picMkLst>
              <pc:docMk/>
              <pc:sldMasterMk cId="2920886784" sldId="2147483660"/>
              <pc:sldLayoutMk cId="1288281315" sldId="2147483685"/>
              <ac:picMk id="8" creationId="{C6E8E1A8-55D3-9B48-9B29-E6508932E418}"/>
            </ac:picMkLst>
          </pc:picChg>
          <pc:picChg chg="del">
            <ac:chgData name="marcos aurelio gularte de castro" userId="67f50566e2aee3b4" providerId="LiveId" clId="{43F7B279-0053-FE42-BCCD-3526709FBEEA}" dt="2020-09-29T01:45:06.240" v="326" actId="478"/>
            <ac:picMkLst>
              <pc:docMk/>
              <pc:sldMasterMk cId="2920886784" sldId="2147483660"/>
              <pc:sldLayoutMk cId="1288281315" sldId="2147483685"/>
              <ac:picMk id="44" creationId="{A633E95A-573D-0448-9782-B3567C0E769A}"/>
            </ac:picMkLst>
          </pc:picChg>
          <pc:picChg chg="mod">
            <ac:chgData name="marcos aurelio gularte de castro" userId="67f50566e2aee3b4" providerId="LiveId" clId="{43F7B279-0053-FE42-BCCD-3526709FBEEA}" dt="2020-09-29T01:45:10.098" v="327" actId="1076"/>
            <ac:picMkLst>
              <pc:docMk/>
              <pc:sldMasterMk cId="2920886784" sldId="2147483660"/>
              <pc:sldLayoutMk cId="1288281315" sldId="2147483685"/>
              <ac:picMk id="46" creationId="{FEB06EEF-92B9-A144-B7B0-FBA778EDF17A}"/>
            </ac:picMkLst>
          </pc:picChg>
        </pc:sldLayoutChg>
      </pc:sldMasterChg>
    </pc:docChg>
  </pc:docChgLst>
  <pc:docChgLst>
    <pc:chgData name="marcos aurelio gularte de castro" userId="67f50566e2aee3b4" providerId="LiveId" clId="{FB97BC3C-E778-DF4A-B7F1-505F620AB909}"/>
    <pc:docChg chg="undo custSel modSld modMainMaster">
      <pc:chgData name="marcos aurelio gularte de castro" userId="67f50566e2aee3b4" providerId="LiveId" clId="{FB97BC3C-E778-DF4A-B7F1-505F620AB909}" dt="2020-12-20T16:09:13.996" v="185" actId="20577"/>
      <pc:docMkLst>
        <pc:docMk/>
      </pc:docMkLst>
      <pc:sldChg chg="addSp delSp modSp mod">
        <pc:chgData name="marcos aurelio gularte de castro" userId="67f50566e2aee3b4" providerId="LiveId" clId="{FB97BC3C-E778-DF4A-B7F1-505F620AB909}" dt="2020-12-20T15:43:01.137" v="8"/>
        <pc:sldMkLst>
          <pc:docMk/>
          <pc:sldMk cId="1851111085" sldId="256"/>
        </pc:sldMkLst>
        <pc:spChg chg="mod">
          <ac:chgData name="marcos aurelio gularte de castro" userId="67f50566e2aee3b4" providerId="LiveId" clId="{FB97BC3C-E778-DF4A-B7F1-505F620AB909}" dt="2020-12-20T15:43:01.137" v="8"/>
          <ac:spMkLst>
            <pc:docMk/>
            <pc:sldMk cId="1851111085" sldId="256"/>
            <ac:spMk id="2" creationId="{00000000-0000-0000-0000-000000000000}"/>
          </ac:spMkLst>
        </pc:spChg>
        <pc:picChg chg="add mod">
          <ac:chgData name="marcos aurelio gularte de castro" userId="67f50566e2aee3b4" providerId="LiveId" clId="{FB97BC3C-E778-DF4A-B7F1-505F620AB909}" dt="2020-12-20T15:42:44.092" v="7" actId="1076"/>
          <ac:picMkLst>
            <pc:docMk/>
            <pc:sldMk cId="1851111085" sldId="256"/>
            <ac:picMk id="4" creationId="{5A84C118-2D61-F54C-82BE-5642113AB10A}"/>
          </ac:picMkLst>
        </pc:picChg>
        <pc:picChg chg="del">
          <ac:chgData name="marcos aurelio gularte de castro" userId="67f50566e2aee3b4" providerId="LiveId" clId="{FB97BC3C-E778-DF4A-B7F1-505F620AB909}" dt="2020-12-20T15:42:35.149" v="3" actId="478"/>
          <ac:picMkLst>
            <pc:docMk/>
            <pc:sldMk cId="1851111085" sldId="256"/>
            <ac:picMk id="10" creationId="{DF2208D6-2EE8-3040-9DBD-F7B002794E3B}"/>
          </ac:picMkLst>
        </pc:picChg>
      </pc:sldChg>
      <pc:sldChg chg="addSp delSp modSp mod chgLayout">
        <pc:chgData name="marcos aurelio gularte de castro" userId="67f50566e2aee3b4" providerId="LiveId" clId="{FB97BC3C-E778-DF4A-B7F1-505F620AB909}" dt="2020-12-20T15:43:39.539" v="12" actId="6264"/>
        <pc:sldMkLst>
          <pc:docMk/>
          <pc:sldMk cId="235866751" sldId="257"/>
        </pc:sldMkLst>
        <pc:spChg chg="mod ord">
          <ac:chgData name="marcos aurelio gularte de castro" userId="67f50566e2aee3b4" providerId="LiveId" clId="{FB97BC3C-E778-DF4A-B7F1-505F620AB909}" dt="2020-12-20T15:43:39.539" v="12" actId="6264"/>
          <ac:spMkLst>
            <pc:docMk/>
            <pc:sldMk cId="235866751" sldId="257"/>
            <ac:spMk id="2" creationId="{8C701D0B-33D2-BD43-9DE5-8B8397760EC9}"/>
          </ac:spMkLst>
        </pc:spChg>
        <pc:spChg chg="mod ord">
          <ac:chgData name="marcos aurelio gularte de castro" userId="67f50566e2aee3b4" providerId="LiveId" clId="{FB97BC3C-E778-DF4A-B7F1-505F620AB909}" dt="2020-12-20T15:43:39.539" v="12" actId="6264"/>
          <ac:spMkLst>
            <pc:docMk/>
            <pc:sldMk cId="235866751" sldId="257"/>
            <ac:spMk id="3" creationId="{00000000-0000-0000-0000-000000000000}"/>
          </ac:spMkLst>
        </pc:spChg>
        <pc:spChg chg="add del mod">
          <ac:chgData name="marcos aurelio gularte de castro" userId="67f50566e2aee3b4" providerId="LiveId" clId="{FB97BC3C-E778-DF4A-B7F1-505F620AB909}" dt="2020-12-20T15:43:39.539" v="12" actId="6264"/>
          <ac:spMkLst>
            <pc:docMk/>
            <pc:sldMk cId="235866751" sldId="257"/>
            <ac:spMk id="4" creationId="{23389D81-1B46-B74E-A66E-21499F8E1723}"/>
          </ac:spMkLst>
        </pc:spChg>
        <pc:spChg chg="add del mod">
          <ac:chgData name="marcos aurelio gularte de castro" userId="67f50566e2aee3b4" providerId="LiveId" clId="{FB97BC3C-E778-DF4A-B7F1-505F620AB909}" dt="2020-12-20T15:43:39.539" v="12" actId="6264"/>
          <ac:spMkLst>
            <pc:docMk/>
            <pc:sldMk cId="235866751" sldId="257"/>
            <ac:spMk id="5" creationId="{66945392-783B-D843-B7C2-D1AC9FA5D611}"/>
          </ac:spMkLst>
        </pc:spChg>
        <pc:spChg chg="add del mod">
          <ac:chgData name="marcos aurelio gularte de castro" userId="67f50566e2aee3b4" providerId="LiveId" clId="{FB97BC3C-E778-DF4A-B7F1-505F620AB909}" dt="2020-12-20T15:43:39.539" v="12" actId="6264"/>
          <ac:spMkLst>
            <pc:docMk/>
            <pc:sldMk cId="235866751" sldId="257"/>
            <ac:spMk id="6" creationId="{9C01F213-2A9D-8B41-A72B-2E7C5E3F875C}"/>
          </ac:spMkLst>
        </pc:spChg>
        <pc:picChg chg="mod ord modCrop">
          <ac:chgData name="marcos aurelio gularte de castro" userId="67f50566e2aee3b4" providerId="LiveId" clId="{FB97BC3C-E778-DF4A-B7F1-505F620AB909}" dt="2020-12-20T15:43:39.539" v="12" actId="6264"/>
          <ac:picMkLst>
            <pc:docMk/>
            <pc:sldMk cId="235866751" sldId="257"/>
            <ac:picMk id="9" creationId="{E40A244E-81E2-CD4B-93A2-0241F96F5CF2}"/>
          </ac:picMkLst>
        </pc:picChg>
      </pc:sldChg>
      <pc:sldChg chg="modSp mod modClrScheme chgLayout">
        <pc:chgData name="marcos aurelio gularte de castro" userId="67f50566e2aee3b4" providerId="LiveId" clId="{FB97BC3C-E778-DF4A-B7F1-505F620AB909}" dt="2020-12-20T15:44:47.672" v="17" actId="207"/>
        <pc:sldMkLst>
          <pc:docMk/>
          <pc:sldMk cId="1463397259" sldId="258"/>
        </pc:sldMkLst>
        <pc:spChg chg="mod ord">
          <ac:chgData name="marcos aurelio gularte de castro" userId="67f50566e2aee3b4" providerId="LiveId" clId="{FB97BC3C-E778-DF4A-B7F1-505F620AB909}" dt="2020-12-20T15:44:47.672" v="17" actId="207"/>
          <ac:spMkLst>
            <pc:docMk/>
            <pc:sldMk cId="1463397259" sldId="258"/>
            <ac:spMk id="3" creationId="{00000000-0000-0000-0000-000000000000}"/>
          </ac:spMkLst>
        </pc:spChg>
        <pc:picChg chg="mod ord modCrop">
          <ac:chgData name="marcos aurelio gularte de castro" userId="67f50566e2aee3b4" providerId="LiveId" clId="{FB97BC3C-E778-DF4A-B7F1-505F620AB909}" dt="2020-12-20T15:44:29.864" v="15" actId="700"/>
          <ac:picMkLst>
            <pc:docMk/>
            <pc:sldMk cId="1463397259" sldId="258"/>
            <ac:picMk id="12" creationId="{F869B83B-2B94-EE4D-8BDE-278143E2AE10}"/>
          </ac:picMkLst>
        </pc:picChg>
      </pc:sldChg>
      <pc:sldChg chg="modSp">
        <pc:chgData name="marcos aurelio gularte de castro" userId="67f50566e2aee3b4" providerId="LiveId" clId="{FB97BC3C-E778-DF4A-B7F1-505F620AB909}" dt="2020-12-20T15:45:27.561" v="18"/>
        <pc:sldMkLst>
          <pc:docMk/>
          <pc:sldMk cId="2928910073" sldId="259"/>
        </pc:sldMkLst>
        <pc:spChg chg="mod">
          <ac:chgData name="marcos aurelio gularte de castro" userId="67f50566e2aee3b4" providerId="LiveId" clId="{FB97BC3C-E778-DF4A-B7F1-505F620AB909}" dt="2020-12-20T15:45:27.561" v="18"/>
          <ac:spMkLst>
            <pc:docMk/>
            <pc:sldMk cId="2928910073" sldId="259"/>
            <ac:spMk id="3" creationId="{00000000-0000-0000-0000-000000000000}"/>
          </ac:spMkLst>
        </pc:spChg>
        <pc:picChg chg="mod">
          <ac:chgData name="marcos aurelio gularte de castro" userId="67f50566e2aee3b4" providerId="LiveId" clId="{FB97BC3C-E778-DF4A-B7F1-505F620AB909}" dt="2020-12-20T15:40:13.304" v="0"/>
          <ac:picMkLst>
            <pc:docMk/>
            <pc:sldMk cId="2928910073" sldId="259"/>
            <ac:picMk id="13" creationId="{14CA3BE9-2458-CF48-9706-BC2D365E4991}"/>
          </ac:picMkLst>
        </pc:picChg>
        <pc:picChg chg="mod">
          <ac:chgData name="marcos aurelio gularte de castro" userId="67f50566e2aee3b4" providerId="LiveId" clId="{FB97BC3C-E778-DF4A-B7F1-505F620AB909}" dt="2020-12-20T15:40:13.304" v="0"/>
          <ac:picMkLst>
            <pc:docMk/>
            <pc:sldMk cId="2928910073" sldId="259"/>
            <ac:picMk id="17" creationId="{A2582A08-3D7D-794F-9271-FFBC1591CD2A}"/>
          </ac:picMkLst>
        </pc:picChg>
      </pc:sldChg>
      <pc:sldChg chg="modSp mod">
        <pc:chgData name="marcos aurelio gularte de castro" userId="67f50566e2aee3b4" providerId="LiveId" clId="{FB97BC3C-E778-DF4A-B7F1-505F620AB909}" dt="2020-12-20T15:47:18.581" v="35" actId="20577"/>
        <pc:sldMkLst>
          <pc:docMk/>
          <pc:sldMk cId="3865892107" sldId="260"/>
        </pc:sldMkLst>
        <pc:spChg chg="mod">
          <ac:chgData name="marcos aurelio gularte de castro" userId="67f50566e2aee3b4" providerId="LiveId" clId="{FB97BC3C-E778-DF4A-B7F1-505F620AB909}" dt="2020-12-20T15:47:18.581" v="35" actId="20577"/>
          <ac:spMkLst>
            <pc:docMk/>
            <pc:sldMk cId="3865892107" sldId="260"/>
            <ac:spMk id="3" creationId="{00000000-0000-0000-0000-000000000000}"/>
          </ac:spMkLst>
        </pc:spChg>
        <pc:picChg chg="mod">
          <ac:chgData name="marcos aurelio gularte de castro" userId="67f50566e2aee3b4" providerId="LiveId" clId="{FB97BC3C-E778-DF4A-B7F1-505F620AB909}" dt="2020-12-20T15:46:48.337" v="25" actId="1076"/>
          <ac:picMkLst>
            <pc:docMk/>
            <pc:sldMk cId="3865892107" sldId="260"/>
            <ac:picMk id="28" creationId="{142CD8A3-4AE3-0A4D-81A8-B4276579B31B}"/>
          </ac:picMkLst>
        </pc:picChg>
        <pc:picChg chg="mod">
          <ac:chgData name="marcos aurelio gularte de castro" userId="67f50566e2aee3b4" providerId="LiveId" clId="{FB97BC3C-E778-DF4A-B7F1-505F620AB909}" dt="2020-12-20T15:40:13.304" v="0"/>
          <ac:picMkLst>
            <pc:docMk/>
            <pc:sldMk cId="3865892107" sldId="260"/>
            <ac:picMk id="32" creationId="{8A8EC4B6-7DE8-3A41-B321-144703E4FA42}"/>
          </ac:picMkLst>
        </pc:picChg>
      </pc:sldChg>
      <pc:sldChg chg="addSp delSp modSp mod chgLayout">
        <pc:chgData name="marcos aurelio gularte de castro" userId="67f50566e2aee3b4" providerId="LiveId" clId="{FB97BC3C-E778-DF4A-B7F1-505F620AB909}" dt="2020-12-20T15:50:50.840" v="66" actId="6264"/>
        <pc:sldMkLst>
          <pc:docMk/>
          <pc:sldMk cId="3057526804" sldId="261"/>
        </pc:sldMkLst>
        <pc:spChg chg="add del mod">
          <ac:chgData name="marcos aurelio gularte de castro" userId="67f50566e2aee3b4" providerId="LiveId" clId="{FB97BC3C-E778-DF4A-B7F1-505F620AB909}" dt="2020-12-20T15:50:50.840" v="66" actId="6264"/>
          <ac:spMkLst>
            <pc:docMk/>
            <pc:sldMk cId="3057526804" sldId="261"/>
            <ac:spMk id="2" creationId="{EC808A29-D114-7647-86B9-D096B5D1D3B5}"/>
          </ac:spMkLst>
        </pc:spChg>
        <pc:spChg chg="mod ord">
          <ac:chgData name="marcos aurelio gularte de castro" userId="67f50566e2aee3b4" providerId="LiveId" clId="{FB97BC3C-E778-DF4A-B7F1-505F620AB909}" dt="2020-12-20T15:50:50.840" v="66" actId="6264"/>
          <ac:spMkLst>
            <pc:docMk/>
            <pc:sldMk cId="3057526804" sldId="261"/>
            <ac:spMk id="3" creationId="{00000000-0000-0000-0000-000000000000}"/>
          </ac:spMkLst>
        </pc:spChg>
        <pc:spChg chg="add del mod">
          <ac:chgData name="marcos aurelio gularte de castro" userId="67f50566e2aee3b4" providerId="LiveId" clId="{FB97BC3C-E778-DF4A-B7F1-505F620AB909}" dt="2020-12-20T15:50:50.840" v="66" actId="6264"/>
          <ac:spMkLst>
            <pc:docMk/>
            <pc:sldMk cId="3057526804" sldId="261"/>
            <ac:spMk id="5" creationId="{86B376C3-1B2F-EB48-AE36-9333AA1C4798}"/>
          </ac:spMkLst>
        </pc:spChg>
        <pc:picChg chg="mod ord modCrop">
          <ac:chgData name="marcos aurelio gularte de castro" userId="67f50566e2aee3b4" providerId="LiveId" clId="{FB97BC3C-E778-DF4A-B7F1-505F620AB909}" dt="2020-12-20T15:50:50.840" v="66" actId="6264"/>
          <ac:picMkLst>
            <pc:docMk/>
            <pc:sldMk cId="3057526804" sldId="261"/>
            <ac:picMk id="4" creationId="{3E791236-CB56-7540-AD6E-01B60FBDACFB}"/>
          </ac:picMkLst>
        </pc:picChg>
      </pc:sldChg>
      <pc:sldChg chg="addSp delSp modSp mod">
        <pc:chgData name="marcos aurelio gularte de castro" userId="67f50566e2aee3b4" providerId="LiveId" clId="{FB97BC3C-E778-DF4A-B7F1-505F620AB909}" dt="2020-12-20T15:51:30.445" v="72"/>
        <pc:sldMkLst>
          <pc:docMk/>
          <pc:sldMk cId="1734388662" sldId="262"/>
        </pc:sldMkLst>
        <pc:spChg chg="add del mod">
          <ac:chgData name="marcos aurelio gularte de castro" userId="67f50566e2aee3b4" providerId="LiveId" clId="{FB97BC3C-E778-DF4A-B7F1-505F620AB909}" dt="2020-12-20T15:51:30.445" v="72"/>
          <ac:spMkLst>
            <pc:docMk/>
            <pc:sldMk cId="1734388662" sldId="262"/>
            <ac:spMk id="2" creationId="{F59106B9-74F7-4C40-A64B-C9C1E4A7BC74}"/>
          </ac:spMkLst>
        </pc:spChg>
        <pc:spChg chg="mod">
          <ac:chgData name="marcos aurelio gularte de castro" userId="67f50566e2aee3b4" providerId="LiveId" clId="{FB97BC3C-E778-DF4A-B7F1-505F620AB909}" dt="2020-12-20T15:51:23.403" v="70" actId="207"/>
          <ac:spMkLst>
            <pc:docMk/>
            <pc:sldMk cId="1734388662" sldId="262"/>
            <ac:spMk id="3" creationId="{00000000-0000-0000-0000-000000000000}"/>
          </ac:spMkLst>
        </pc:spChg>
        <pc:picChg chg="mod">
          <ac:chgData name="marcos aurelio gularte de castro" userId="67f50566e2aee3b4" providerId="LiveId" clId="{FB97BC3C-E778-DF4A-B7F1-505F620AB909}" dt="2020-12-20T15:40:13.304" v="0"/>
          <ac:picMkLst>
            <pc:docMk/>
            <pc:sldMk cId="1734388662" sldId="262"/>
            <ac:picMk id="6" creationId="{DE27741E-D7EE-9644-B5E5-04AC072AA812}"/>
          </ac:picMkLst>
        </pc:picChg>
        <pc:picChg chg="mod">
          <ac:chgData name="marcos aurelio gularte de castro" userId="67f50566e2aee3b4" providerId="LiveId" clId="{FB97BC3C-E778-DF4A-B7F1-505F620AB909}" dt="2020-12-20T15:40:13.304" v="0"/>
          <ac:picMkLst>
            <pc:docMk/>
            <pc:sldMk cId="1734388662" sldId="262"/>
            <ac:picMk id="8" creationId="{B6B4274D-1360-4347-9CD1-2697DB18E05A}"/>
          </ac:picMkLst>
        </pc:picChg>
      </pc:sldChg>
      <pc:sldChg chg="addSp delSp modSp mod chgLayout">
        <pc:chgData name="marcos aurelio gularte de castro" userId="67f50566e2aee3b4" providerId="LiveId" clId="{FB97BC3C-E778-DF4A-B7F1-505F620AB909}" dt="2020-12-20T15:54:21.578" v="88"/>
        <pc:sldMkLst>
          <pc:docMk/>
          <pc:sldMk cId="3320214628" sldId="263"/>
        </pc:sldMkLst>
        <pc:spChg chg="mod ord">
          <ac:chgData name="marcos aurelio gularte de castro" userId="67f50566e2aee3b4" providerId="LiveId" clId="{FB97BC3C-E778-DF4A-B7F1-505F620AB909}" dt="2020-12-20T15:54:05.657" v="86" actId="6264"/>
          <ac:spMkLst>
            <pc:docMk/>
            <pc:sldMk cId="3320214628" sldId="263"/>
            <ac:spMk id="2" creationId="{00000000-0000-0000-0000-000000000000}"/>
          </ac:spMkLst>
        </pc:spChg>
        <pc:spChg chg="mod ord">
          <ac:chgData name="marcos aurelio gularte de castro" userId="67f50566e2aee3b4" providerId="LiveId" clId="{FB97BC3C-E778-DF4A-B7F1-505F620AB909}" dt="2020-12-20T15:54:05.657" v="86" actId="6264"/>
          <ac:spMkLst>
            <pc:docMk/>
            <pc:sldMk cId="3320214628" sldId="263"/>
            <ac:spMk id="3" creationId="{00000000-0000-0000-0000-000000000000}"/>
          </ac:spMkLst>
        </pc:spChg>
        <pc:spChg chg="add del mod">
          <ac:chgData name="marcos aurelio gularte de castro" userId="67f50566e2aee3b4" providerId="LiveId" clId="{FB97BC3C-E778-DF4A-B7F1-505F620AB909}" dt="2020-12-20T15:54:21.578" v="88"/>
          <ac:spMkLst>
            <pc:docMk/>
            <pc:sldMk cId="3320214628" sldId="263"/>
            <ac:spMk id="4" creationId="{D0286F50-B668-8841-80CB-F71E1EC5335D}"/>
          </ac:spMkLst>
        </pc:spChg>
        <pc:spChg chg="add del mod">
          <ac:chgData name="marcos aurelio gularte de castro" userId="67f50566e2aee3b4" providerId="LiveId" clId="{FB97BC3C-E778-DF4A-B7F1-505F620AB909}" dt="2020-12-20T15:54:05.657" v="86" actId="6264"/>
          <ac:spMkLst>
            <pc:docMk/>
            <pc:sldMk cId="3320214628" sldId="263"/>
            <ac:spMk id="6" creationId="{06D76312-1F5C-7B49-8FE8-05730F2FF722}"/>
          </ac:spMkLst>
        </pc:spChg>
        <pc:spChg chg="add del mod">
          <ac:chgData name="marcos aurelio gularte de castro" userId="67f50566e2aee3b4" providerId="LiveId" clId="{FB97BC3C-E778-DF4A-B7F1-505F620AB909}" dt="2020-12-20T15:54:05.657" v="86" actId="6264"/>
          <ac:spMkLst>
            <pc:docMk/>
            <pc:sldMk cId="3320214628" sldId="263"/>
            <ac:spMk id="7" creationId="{FC70D94F-88DA-3744-A4D3-37E2AEF2411B}"/>
          </ac:spMkLst>
        </pc:spChg>
        <pc:spChg chg="add del mod">
          <ac:chgData name="marcos aurelio gularte de castro" userId="67f50566e2aee3b4" providerId="LiveId" clId="{FB97BC3C-E778-DF4A-B7F1-505F620AB909}" dt="2020-12-20T15:54:05.657" v="86" actId="6264"/>
          <ac:spMkLst>
            <pc:docMk/>
            <pc:sldMk cId="3320214628" sldId="263"/>
            <ac:spMk id="8" creationId="{42C7A030-FDA6-6648-937A-E2D06F6E3E0B}"/>
          </ac:spMkLst>
        </pc:spChg>
        <pc:picChg chg="mod ord modCrop">
          <ac:chgData name="marcos aurelio gularte de castro" userId="67f50566e2aee3b4" providerId="LiveId" clId="{FB97BC3C-E778-DF4A-B7F1-505F620AB909}" dt="2020-12-20T15:54:05.657" v="86" actId="6264"/>
          <ac:picMkLst>
            <pc:docMk/>
            <pc:sldMk cId="3320214628" sldId="263"/>
            <ac:picMk id="5" creationId="{5FDD399A-000A-7443-9FE3-9E852D3585AD}"/>
          </ac:picMkLst>
        </pc:picChg>
      </pc:sldChg>
      <pc:sldChg chg="addSp delSp modSp mod chgLayout">
        <pc:chgData name="marcos aurelio gularte de castro" userId="67f50566e2aee3b4" providerId="LiveId" clId="{FB97BC3C-E778-DF4A-B7F1-505F620AB909}" dt="2020-12-20T15:55:10.360" v="92" actId="6264"/>
        <pc:sldMkLst>
          <pc:docMk/>
          <pc:sldMk cId="2495307828" sldId="264"/>
        </pc:sldMkLst>
        <pc:spChg chg="add del mod">
          <ac:chgData name="marcos aurelio gularte de castro" userId="67f50566e2aee3b4" providerId="LiveId" clId="{FB97BC3C-E778-DF4A-B7F1-505F620AB909}" dt="2020-12-20T15:55:10.360" v="92" actId="6264"/>
          <ac:spMkLst>
            <pc:docMk/>
            <pc:sldMk cId="2495307828" sldId="264"/>
            <ac:spMk id="2" creationId="{5897C629-8B73-3C4C-85A3-DC892ACE8EB6}"/>
          </ac:spMkLst>
        </pc:spChg>
        <pc:spChg chg="mod ord">
          <ac:chgData name="marcos aurelio gularte de castro" userId="67f50566e2aee3b4" providerId="LiveId" clId="{FB97BC3C-E778-DF4A-B7F1-505F620AB909}" dt="2020-12-20T15:55:10.360" v="92" actId="6264"/>
          <ac:spMkLst>
            <pc:docMk/>
            <pc:sldMk cId="2495307828" sldId="264"/>
            <ac:spMk id="3" creationId="{00000000-0000-0000-0000-000000000000}"/>
          </ac:spMkLst>
        </pc:spChg>
        <pc:spChg chg="add del mod">
          <ac:chgData name="marcos aurelio gularte de castro" userId="67f50566e2aee3b4" providerId="LiveId" clId="{FB97BC3C-E778-DF4A-B7F1-505F620AB909}" dt="2020-12-20T15:55:10.360" v="92" actId="6264"/>
          <ac:spMkLst>
            <pc:docMk/>
            <pc:sldMk cId="2495307828" sldId="264"/>
            <ac:spMk id="4" creationId="{B8156364-1CFF-9644-8C56-3C872D44A4F8}"/>
          </ac:spMkLst>
        </pc:spChg>
        <pc:spChg chg="add del mod">
          <ac:chgData name="marcos aurelio gularte de castro" userId="67f50566e2aee3b4" providerId="LiveId" clId="{FB97BC3C-E778-DF4A-B7F1-505F620AB909}" dt="2020-12-20T15:55:10.360" v="92" actId="6264"/>
          <ac:spMkLst>
            <pc:docMk/>
            <pc:sldMk cId="2495307828" sldId="264"/>
            <ac:spMk id="5" creationId="{91C024BD-976E-654B-A601-5EE72311695D}"/>
          </ac:spMkLst>
        </pc:spChg>
        <pc:picChg chg="mod ord modCrop">
          <ac:chgData name="marcos aurelio gularte de castro" userId="67f50566e2aee3b4" providerId="LiveId" clId="{FB97BC3C-E778-DF4A-B7F1-505F620AB909}" dt="2020-12-20T15:55:10.360" v="92" actId="6264"/>
          <ac:picMkLst>
            <pc:docMk/>
            <pc:sldMk cId="2495307828" sldId="264"/>
            <ac:picMk id="7" creationId="{4BDC7E0C-7E24-B74E-BB6E-33EAD508E758}"/>
          </ac:picMkLst>
        </pc:picChg>
        <pc:picChg chg="mod ord modCrop">
          <ac:chgData name="marcos aurelio gularte de castro" userId="67f50566e2aee3b4" providerId="LiveId" clId="{FB97BC3C-E778-DF4A-B7F1-505F620AB909}" dt="2020-12-20T15:55:10.360" v="92" actId="6264"/>
          <ac:picMkLst>
            <pc:docMk/>
            <pc:sldMk cId="2495307828" sldId="264"/>
            <ac:picMk id="9" creationId="{C1C53819-25B1-9C48-9557-5D926706CEA8}"/>
          </ac:picMkLst>
        </pc:picChg>
      </pc:sldChg>
      <pc:sldChg chg="addSp delSp modSp mod chgLayout modNotesTx">
        <pc:chgData name="marcos aurelio gularte de castro" userId="67f50566e2aee3b4" providerId="LiveId" clId="{FB97BC3C-E778-DF4A-B7F1-505F620AB909}" dt="2020-12-20T15:56:32.093" v="101" actId="120"/>
        <pc:sldMkLst>
          <pc:docMk/>
          <pc:sldMk cId="2847826125" sldId="265"/>
        </pc:sldMkLst>
        <pc:spChg chg="add del mod">
          <ac:chgData name="marcos aurelio gularte de castro" userId="67f50566e2aee3b4" providerId="LiveId" clId="{FB97BC3C-E778-DF4A-B7F1-505F620AB909}" dt="2020-12-20T15:56:03.442" v="96" actId="6264"/>
          <ac:spMkLst>
            <pc:docMk/>
            <pc:sldMk cId="2847826125" sldId="265"/>
            <ac:spMk id="2" creationId="{174EB291-2009-7B4A-92A3-AAA78D373AAB}"/>
          </ac:spMkLst>
        </pc:spChg>
        <pc:spChg chg="mod ord">
          <ac:chgData name="marcos aurelio gularte de castro" userId="67f50566e2aee3b4" providerId="LiveId" clId="{FB97BC3C-E778-DF4A-B7F1-505F620AB909}" dt="2020-12-20T15:56:21.387" v="100" actId="27636"/>
          <ac:spMkLst>
            <pc:docMk/>
            <pc:sldMk cId="2847826125" sldId="265"/>
            <ac:spMk id="3" creationId="{00000000-0000-0000-0000-000000000000}"/>
          </ac:spMkLst>
        </pc:spChg>
        <pc:spChg chg="add del mod">
          <ac:chgData name="marcos aurelio gularte de castro" userId="67f50566e2aee3b4" providerId="LiveId" clId="{FB97BC3C-E778-DF4A-B7F1-505F620AB909}" dt="2020-12-20T15:56:03.442" v="96" actId="6264"/>
          <ac:spMkLst>
            <pc:docMk/>
            <pc:sldMk cId="2847826125" sldId="265"/>
            <ac:spMk id="4" creationId="{0D68F80D-8576-A74F-89E6-47A7CBD209B0}"/>
          </ac:spMkLst>
        </pc:spChg>
        <pc:spChg chg="add del mod">
          <ac:chgData name="marcos aurelio gularte de castro" userId="67f50566e2aee3b4" providerId="LiveId" clId="{FB97BC3C-E778-DF4A-B7F1-505F620AB909}" dt="2020-12-20T15:56:03.442" v="96" actId="6264"/>
          <ac:spMkLst>
            <pc:docMk/>
            <pc:sldMk cId="2847826125" sldId="265"/>
            <ac:spMk id="5" creationId="{E7507A6F-9824-7443-89F2-30E8025DD83C}"/>
          </ac:spMkLst>
        </pc:spChg>
        <pc:picChg chg="mod ord modCrop">
          <ac:chgData name="marcos aurelio gularte de castro" userId="67f50566e2aee3b4" providerId="LiveId" clId="{FB97BC3C-E778-DF4A-B7F1-505F620AB909}" dt="2020-12-20T15:56:03.442" v="96" actId="6264"/>
          <ac:picMkLst>
            <pc:docMk/>
            <pc:sldMk cId="2847826125" sldId="265"/>
            <ac:picMk id="15" creationId="{CFAD84AE-640D-8447-AFEF-E75D66184116}"/>
          </ac:picMkLst>
        </pc:picChg>
        <pc:picChg chg="mod ord modCrop">
          <ac:chgData name="marcos aurelio gularte de castro" userId="67f50566e2aee3b4" providerId="LiveId" clId="{FB97BC3C-E778-DF4A-B7F1-505F620AB909}" dt="2020-12-20T15:56:03.442" v="96" actId="6264"/>
          <ac:picMkLst>
            <pc:docMk/>
            <pc:sldMk cId="2847826125" sldId="265"/>
            <ac:picMk id="20" creationId="{61D539A8-C9DF-B84F-9FF6-C2FD0CB591DE}"/>
          </ac:picMkLst>
        </pc:picChg>
      </pc:sldChg>
      <pc:sldChg chg="modSp mod">
        <pc:chgData name="marcos aurelio gularte de castro" userId="67f50566e2aee3b4" providerId="LiveId" clId="{FB97BC3C-E778-DF4A-B7F1-505F620AB909}" dt="2020-12-20T15:56:55.061" v="104" actId="368"/>
        <pc:sldMkLst>
          <pc:docMk/>
          <pc:sldMk cId="2330563622" sldId="266"/>
        </pc:sldMkLst>
        <pc:spChg chg="mod">
          <ac:chgData name="marcos aurelio gularte de castro" userId="67f50566e2aee3b4" providerId="LiveId" clId="{FB97BC3C-E778-DF4A-B7F1-505F620AB909}" dt="2020-12-20T15:56:55.061" v="104" actId="368"/>
          <ac:spMkLst>
            <pc:docMk/>
            <pc:sldMk cId="2330563622" sldId="266"/>
            <ac:spMk id="3" creationId="{00000000-0000-0000-0000-000000000000}"/>
          </ac:spMkLst>
        </pc:spChg>
        <pc:picChg chg="mod">
          <ac:chgData name="marcos aurelio gularte de castro" userId="67f50566e2aee3b4" providerId="LiveId" clId="{FB97BC3C-E778-DF4A-B7F1-505F620AB909}" dt="2020-12-20T15:40:13.304" v="0"/>
          <ac:picMkLst>
            <pc:docMk/>
            <pc:sldMk cId="2330563622" sldId="266"/>
            <ac:picMk id="12" creationId="{FA797FD9-C422-B84C-914A-3EE11524ABB9}"/>
          </ac:picMkLst>
        </pc:picChg>
        <pc:picChg chg="mod">
          <ac:chgData name="marcos aurelio gularte de castro" userId="67f50566e2aee3b4" providerId="LiveId" clId="{FB97BC3C-E778-DF4A-B7F1-505F620AB909}" dt="2020-12-20T15:40:13.304" v="0"/>
          <ac:picMkLst>
            <pc:docMk/>
            <pc:sldMk cId="2330563622" sldId="266"/>
            <ac:picMk id="17" creationId="{B2F2A00B-C874-A34B-ABCF-504A6F72BA1C}"/>
          </ac:picMkLst>
        </pc:picChg>
      </pc:sldChg>
      <pc:sldChg chg="modSp mod">
        <pc:chgData name="marcos aurelio gularte de castro" userId="67f50566e2aee3b4" providerId="LiveId" clId="{FB97BC3C-E778-DF4A-B7F1-505F620AB909}" dt="2020-12-20T15:59:06.395" v="109"/>
        <pc:sldMkLst>
          <pc:docMk/>
          <pc:sldMk cId="3856179554" sldId="267"/>
        </pc:sldMkLst>
        <pc:spChg chg="mod">
          <ac:chgData name="marcos aurelio gularte de castro" userId="67f50566e2aee3b4" providerId="LiveId" clId="{FB97BC3C-E778-DF4A-B7F1-505F620AB909}" dt="2020-12-20T15:58:40.242" v="106" actId="368"/>
          <ac:spMkLst>
            <pc:docMk/>
            <pc:sldMk cId="3856179554" sldId="267"/>
            <ac:spMk id="2" creationId="{00000000-0000-0000-0000-000000000000}"/>
          </ac:spMkLst>
        </pc:spChg>
        <pc:spChg chg="mod">
          <ac:chgData name="marcos aurelio gularte de castro" userId="67f50566e2aee3b4" providerId="LiveId" clId="{FB97BC3C-E778-DF4A-B7F1-505F620AB909}" dt="2020-12-20T15:58:50.827" v="108" actId="27636"/>
          <ac:spMkLst>
            <pc:docMk/>
            <pc:sldMk cId="3856179554" sldId="267"/>
            <ac:spMk id="3" creationId="{00000000-0000-0000-0000-000000000000}"/>
          </ac:spMkLst>
        </pc:spChg>
        <pc:spChg chg="mod">
          <ac:chgData name="marcos aurelio gularte de castro" userId="67f50566e2aee3b4" providerId="LiveId" clId="{FB97BC3C-E778-DF4A-B7F1-505F620AB909}" dt="2020-12-20T15:59:06.395" v="109"/>
          <ac:spMkLst>
            <pc:docMk/>
            <pc:sldMk cId="3856179554" sldId="267"/>
            <ac:spMk id="7" creationId="{5448F356-0BA2-F74E-A61E-10A7B6E30336}"/>
          </ac:spMkLst>
        </pc:spChg>
        <pc:picChg chg="mod">
          <ac:chgData name="marcos aurelio gularte de castro" userId="67f50566e2aee3b4" providerId="LiveId" clId="{FB97BC3C-E778-DF4A-B7F1-505F620AB909}" dt="2020-12-20T15:40:13.304" v="0"/>
          <ac:picMkLst>
            <pc:docMk/>
            <pc:sldMk cId="3856179554" sldId="267"/>
            <ac:picMk id="12" creationId="{9B1EEDDC-C609-5C40-BA82-9E66058C96DF}"/>
          </ac:picMkLst>
        </pc:picChg>
      </pc:sldChg>
      <pc:sldChg chg="modSp mod">
        <pc:chgData name="marcos aurelio gularte de castro" userId="67f50566e2aee3b4" providerId="LiveId" clId="{FB97BC3C-E778-DF4A-B7F1-505F620AB909}" dt="2020-12-20T15:59:59.429" v="112" actId="12"/>
        <pc:sldMkLst>
          <pc:docMk/>
          <pc:sldMk cId="3906048001" sldId="268"/>
        </pc:sldMkLst>
        <pc:spChg chg="mod">
          <ac:chgData name="marcos aurelio gularte de castro" userId="67f50566e2aee3b4" providerId="LiveId" clId="{FB97BC3C-E778-DF4A-B7F1-505F620AB909}" dt="2020-12-20T15:59:59.429" v="112" actId="12"/>
          <ac:spMkLst>
            <pc:docMk/>
            <pc:sldMk cId="3906048001" sldId="268"/>
            <ac:spMk id="3" creationId="{00000000-0000-0000-0000-000000000000}"/>
          </ac:spMkLst>
        </pc:spChg>
        <pc:picChg chg="mod">
          <ac:chgData name="marcos aurelio gularte de castro" userId="67f50566e2aee3b4" providerId="LiveId" clId="{FB97BC3C-E778-DF4A-B7F1-505F620AB909}" dt="2020-12-20T15:40:13.304" v="0"/>
          <ac:picMkLst>
            <pc:docMk/>
            <pc:sldMk cId="3906048001" sldId="268"/>
            <ac:picMk id="4" creationId="{5C975E36-60D5-804E-B1C0-24B221D09B69}"/>
          </ac:picMkLst>
        </pc:picChg>
        <pc:picChg chg="mod">
          <ac:chgData name="marcos aurelio gularte de castro" userId="67f50566e2aee3b4" providerId="LiveId" clId="{FB97BC3C-E778-DF4A-B7F1-505F620AB909}" dt="2020-12-20T15:40:13.304" v="0"/>
          <ac:picMkLst>
            <pc:docMk/>
            <pc:sldMk cId="3906048001" sldId="268"/>
            <ac:picMk id="6" creationId="{B82D03DD-DE6B-3243-BCD4-263D3A5EA871}"/>
          </ac:picMkLst>
        </pc:picChg>
      </pc:sldChg>
      <pc:sldChg chg="modSp mod">
        <pc:chgData name="marcos aurelio gularte de castro" userId="67f50566e2aee3b4" providerId="LiveId" clId="{FB97BC3C-E778-DF4A-B7F1-505F620AB909}" dt="2020-12-20T16:00:55.926" v="122" actId="20577"/>
        <pc:sldMkLst>
          <pc:docMk/>
          <pc:sldMk cId="2198125626" sldId="269"/>
        </pc:sldMkLst>
        <pc:spChg chg="mod">
          <ac:chgData name="marcos aurelio gularte de castro" userId="67f50566e2aee3b4" providerId="LiveId" clId="{FB97BC3C-E778-DF4A-B7F1-505F620AB909}" dt="2020-12-20T16:00:41.740" v="119" actId="368"/>
          <ac:spMkLst>
            <pc:docMk/>
            <pc:sldMk cId="2198125626" sldId="269"/>
            <ac:spMk id="2" creationId="{00000000-0000-0000-0000-000000000000}"/>
          </ac:spMkLst>
        </pc:spChg>
        <pc:spChg chg="mod">
          <ac:chgData name="marcos aurelio gularte de castro" userId="67f50566e2aee3b4" providerId="LiveId" clId="{FB97BC3C-E778-DF4A-B7F1-505F620AB909}" dt="2020-12-20T16:00:55.926" v="122" actId="20577"/>
          <ac:spMkLst>
            <pc:docMk/>
            <pc:sldMk cId="2198125626" sldId="269"/>
            <ac:spMk id="3" creationId="{00000000-0000-0000-0000-000000000000}"/>
          </ac:spMkLst>
        </pc:spChg>
        <pc:picChg chg="mod">
          <ac:chgData name="marcos aurelio gularte de castro" userId="67f50566e2aee3b4" providerId="LiveId" clId="{FB97BC3C-E778-DF4A-B7F1-505F620AB909}" dt="2020-12-20T15:40:13.304" v="0"/>
          <ac:picMkLst>
            <pc:docMk/>
            <pc:sldMk cId="2198125626" sldId="269"/>
            <ac:picMk id="5" creationId="{487FB52F-3CCC-AE48-91DF-8A85D1E01B4D}"/>
          </ac:picMkLst>
        </pc:picChg>
      </pc:sldChg>
      <pc:sldChg chg="modSp mod modNotesTx">
        <pc:chgData name="marcos aurelio gularte de castro" userId="67f50566e2aee3b4" providerId="LiveId" clId="{FB97BC3C-E778-DF4A-B7F1-505F620AB909}" dt="2020-12-20T16:01:59.316" v="126" actId="20577"/>
        <pc:sldMkLst>
          <pc:docMk/>
          <pc:sldMk cId="1591439279" sldId="270"/>
        </pc:sldMkLst>
        <pc:spChg chg="mod">
          <ac:chgData name="marcos aurelio gularte de castro" userId="67f50566e2aee3b4" providerId="LiveId" clId="{FB97BC3C-E778-DF4A-B7F1-505F620AB909}" dt="2020-12-20T16:01:48.749" v="125" actId="368"/>
          <ac:spMkLst>
            <pc:docMk/>
            <pc:sldMk cId="1591439279" sldId="270"/>
            <ac:spMk id="3" creationId="{00000000-0000-0000-0000-000000000000}"/>
          </ac:spMkLst>
        </pc:spChg>
        <pc:picChg chg="mod">
          <ac:chgData name="marcos aurelio gularte de castro" userId="67f50566e2aee3b4" providerId="LiveId" clId="{FB97BC3C-E778-DF4A-B7F1-505F620AB909}" dt="2020-12-20T15:40:13.304" v="0"/>
          <ac:picMkLst>
            <pc:docMk/>
            <pc:sldMk cId="1591439279" sldId="270"/>
            <ac:picMk id="5" creationId="{192608A8-A898-F243-8DAC-966B511E9F3C}"/>
          </ac:picMkLst>
        </pc:picChg>
        <pc:picChg chg="mod">
          <ac:chgData name="marcos aurelio gularte de castro" userId="67f50566e2aee3b4" providerId="LiveId" clId="{FB97BC3C-E778-DF4A-B7F1-505F620AB909}" dt="2020-12-20T16:01:17.691" v="123" actId="1076"/>
          <ac:picMkLst>
            <pc:docMk/>
            <pc:sldMk cId="1591439279" sldId="270"/>
            <ac:picMk id="9" creationId="{C28B6005-E484-1040-99DC-A7A926B746A1}"/>
          </ac:picMkLst>
        </pc:picChg>
      </pc:sldChg>
      <pc:sldChg chg="modSp mod">
        <pc:chgData name="marcos aurelio gularte de castro" userId="67f50566e2aee3b4" providerId="LiveId" clId="{FB97BC3C-E778-DF4A-B7F1-505F620AB909}" dt="2020-12-20T16:02:37.454" v="134" actId="207"/>
        <pc:sldMkLst>
          <pc:docMk/>
          <pc:sldMk cId="2516782179" sldId="271"/>
        </pc:sldMkLst>
        <pc:spChg chg="mod">
          <ac:chgData name="marcos aurelio gularte de castro" userId="67f50566e2aee3b4" providerId="LiveId" clId="{FB97BC3C-E778-DF4A-B7F1-505F620AB909}" dt="2020-12-20T16:02:37.454" v="134" actId="207"/>
          <ac:spMkLst>
            <pc:docMk/>
            <pc:sldMk cId="2516782179" sldId="271"/>
            <ac:spMk id="3" creationId="{00000000-0000-0000-0000-000000000000}"/>
          </ac:spMkLst>
        </pc:spChg>
        <pc:picChg chg="mod">
          <ac:chgData name="marcos aurelio gularte de castro" userId="67f50566e2aee3b4" providerId="LiveId" clId="{FB97BC3C-E778-DF4A-B7F1-505F620AB909}" dt="2020-12-20T15:40:13.304" v="0"/>
          <ac:picMkLst>
            <pc:docMk/>
            <pc:sldMk cId="2516782179" sldId="271"/>
            <ac:picMk id="9" creationId="{3870CD15-F0B8-8547-B5C1-4A23C1E5FD5F}"/>
          </ac:picMkLst>
        </pc:picChg>
      </pc:sldChg>
      <pc:sldChg chg="modSp mod modNotesTx">
        <pc:chgData name="marcos aurelio gularte de castro" userId="67f50566e2aee3b4" providerId="LiveId" clId="{FB97BC3C-E778-DF4A-B7F1-505F620AB909}" dt="2020-12-20T16:03:41.641" v="144" actId="20577"/>
        <pc:sldMkLst>
          <pc:docMk/>
          <pc:sldMk cId="3366757908" sldId="272"/>
        </pc:sldMkLst>
        <pc:spChg chg="mod">
          <ac:chgData name="marcos aurelio gularte de castro" userId="67f50566e2aee3b4" providerId="LiveId" clId="{FB97BC3C-E778-DF4A-B7F1-505F620AB909}" dt="2020-12-20T16:03:18.166" v="138" actId="207"/>
          <ac:spMkLst>
            <pc:docMk/>
            <pc:sldMk cId="3366757908" sldId="272"/>
            <ac:spMk id="3" creationId="{00000000-0000-0000-0000-000000000000}"/>
          </ac:spMkLst>
        </pc:spChg>
        <pc:picChg chg="mod">
          <ac:chgData name="marcos aurelio gularte de castro" userId="67f50566e2aee3b4" providerId="LiveId" clId="{FB97BC3C-E778-DF4A-B7F1-505F620AB909}" dt="2020-12-20T15:40:13.304" v="0"/>
          <ac:picMkLst>
            <pc:docMk/>
            <pc:sldMk cId="3366757908" sldId="272"/>
            <ac:picMk id="4" creationId="{D810AC17-4047-694C-856F-0548BCF13578}"/>
          </ac:picMkLst>
        </pc:picChg>
        <pc:picChg chg="mod">
          <ac:chgData name="marcos aurelio gularte de castro" userId="67f50566e2aee3b4" providerId="LiveId" clId="{FB97BC3C-E778-DF4A-B7F1-505F620AB909}" dt="2020-12-20T15:40:13.304" v="0"/>
          <ac:picMkLst>
            <pc:docMk/>
            <pc:sldMk cId="3366757908" sldId="272"/>
            <ac:picMk id="6" creationId="{E519B0DB-42CD-2848-94C2-79AFEBFBCDC4}"/>
          </ac:picMkLst>
        </pc:picChg>
      </pc:sldChg>
      <pc:sldChg chg="modSp mod">
        <pc:chgData name="marcos aurelio gularte de castro" userId="67f50566e2aee3b4" providerId="LiveId" clId="{FB97BC3C-E778-DF4A-B7F1-505F620AB909}" dt="2020-12-20T16:04:07.250" v="147" actId="368"/>
        <pc:sldMkLst>
          <pc:docMk/>
          <pc:sldMk cId="2677400163" sldId="273"/>
        </pc:sldMkLst>
        <pc:spChg chg="mod">
          <ac:chgData name="marcos aurelio gularte de castro" userId="67f50566e2aee3b4" providerId="LiveId" clId="{FB97BC3C-E778-DF4A-B7F1-505F620AB909}" dt="2020-12-20T16:04:07.250" v="147" actId="368"/>
          <ac:spMkLst>
            <pc:docMk/>
            <pc:sldMk cId="2677400163" sldId="273"/>
            <ac:spMk id="3" creationId="{00000000-0000-0000-0000-000000000000}"/>
          </ac:spMkLst>
        </pc:spChg>
        <pc:picChg chg="mod">
          <ac:chgData name="marcos aurelio gularte de castro" userId="67f50566e2aee3b4" providerId="LiveId" clId="{FB97BC3C-E778-DF4A-B7F1-505F620AB909}" dt="2020-12-20T15:40:13.304" v="0"/>
          <ac:picMkLst>
            <pc:docMk/>
            <pc:sldMk cId="2677400163" sldId="273"/>
            <ac:picMk id="15" creationId="{209D9477-322C-6E4C-8DB4-919EA31BCE83}"/>
          </ac:picMkLst>
        </pc:picChg>
      </pc:sldChg>
      <pc:sldChg chg="addSp delSp modSp mod chgLayout">
        <pc:chgData name="marcos aurelio gularte de castro" userId="67f50566e2aee3b4" providerId="LiveId" clId="{FB97BC3C-E778-DF4A-B7F1-505F620AB909}" dt="2020-12-20T16:04:56.473" v="152" actId="6264"/>
        <pc:sldMkLst>
          <pc:docMk/>
          <pc:sldMk cId="1746722125" sldId="274"/>
        </pc:sldMkLst>
        <pc:spChg chg="mod ord">
          <ac:chgData name="marcos aurelio gularte de castro" userId="67f50566e2aee3b4" providerId="LiveId" clId="{FB97BC3C-E778-DF4A-B7F1-505F620AB909}" dt="2020-12-20T16:04:56.473" v="152" actId="6264"/>
          <ac:spMkLst>
            <pc:docMk/>
            <pc:sldMk cId="1746722125" sldId="274"/>
            <ac:spMk id="2" creationId="{00000000-0000-0000-0000-000000000000}"/>
          </ac:spMkLst>
        </pc:spChg>
        <pc:spChg chg="mod ord">
          <ac:chgData name="marcos aurelio gularte de castro" userId="67f50566e2aee3b4" providerId="LiveId" clId="{FB97BC3C-E778-DF4A-B7F1-505F620AB909}" dt="2020-12-20T16:04:56.473" v="152" actId="6264"/>
          <ac:spMkLst>
            <pc:docMk/>
            <pc:sldMk cId="1746722125" sldId="274"/>
            <ac:spMk id="3" creationId="{00000000-0000-0000-0000-000000000000}"/>
          </ac:spMkLst>
        </pc:spChg>
        <pc:spChg chg="add del mod">
          <ac:chgData name="marcos aurelio gularte de castro" userId="67f50566e2aee3b4" providerId="LiveId" clId="{FB97BC3C-E778-DF4A-B7F1-505F620AB909}" dt="2020-12-20T16:04:56.473" v="152" actId="6264"/>
          <ac:spMkLst>
            <pc:docMk/>
            <pc:sldMk cId="1746722125" sldId="274"/>
            <ac:spMk id="4" creationId="{A1EBF028-2A1D-254F-A29F-664931AFE37A}"/>
          </ac:spMkLst>
        </pc:spChg>
        <pc:spChg chg="add del mod">
          <ac:chgData name="marcos aurelio gularte de castro" userId="67f50566e2aee3b4" providerId="LiveId" clId="{FB97BC3C-E778-DF4A-B7F1-505F620AB909}" dt="2020-12-20T16:04:56.473" v="152" actId="6264"/>
          <ac:spMkLst>
            <pc:docMk/>
            <pc:sldMk cId="1746722125" sldId="274"/>
            <ac:spMk id="5" creationId="{6A24E6DB-6C38-0B4E-99F8-70FBBF92F486}"/>
          </ac:spMkLst>
        </pc:spChg>
        <pc:spChg chg="add del mod">
          <ac:chgData name="marcos aurelio gularte de castro" userId="67f50566e2aee3b4" providerId="LiveId" clId="{FB97BC3C-E778-DF4A-B7F1-505F620AB909}" dt="2020-12-20T16:04:56.473" v="152" actId="6264"/>
          <ac:spMkLst>
            <pc:docMk/>
            <pc:sldMk cId="1746722125" sldId="274"/>
            <ac:spMk id="6" creationId="{7A78BE6C-7951-A040-BA2D-DFF06E6AFF7F}"/>
          </ac:spMkLst>
        </pc:spChg>
        <pc:spChg chg="add del mod">
          <ac:chgData name="marcos aurelio gularte de castro" userId="67f50566e2aee3b4" providerId="LiveId" clId="{FB97BC3C-E778-DF4A-B7F1-505F620AB909}" dt="2020-12-20T16:04:56.473" v="152" actId="6264"/>
          <ac:spMkLst>
            <pc:docMk/>
            <pc:sldMk cId="1746722125" sldId="274"/>
            <ac:spMk id="7" creationId="{C6D44C74-AEBC-2A46-91B5-3A42F87EE1D5}"/>
          </ac:spMkLst>
        </pc:spChg>
        <pc:picChg chg="mod ord modCrop">
          <ac:chgData name="marcos aurelio gularte de castro" userId="67f50566e2aee3b4" providerId="LiveId" clId="{FB97BC3C-E778-DF4A-B7F1-505F620AB909}" dt="2020-12-20T16:04:56.473" v="152" actId="6264"/>
          <ac:picMkLst>
            <pc:docMk/>
            <pc:sldMk cId="1746722125" sldId="274"/>
            <ac:picMk id="11" creationId="{7FF02756-196F-434C-8A3C-ADC4BF2C9593}"/>
          </ac:picMkLst>
        </pc:picChg>
        <pc:picChg chg="mod ord modCrop">
          <ac:chgData name="marcos aurelio gularte de castro" userId="67f50566e2aee3b4" providerId="LiveId" clId="{FB97BC3C-E778-DF4A-B7F1-505F620AB909}" dt="2020-12-20T16:04:56.473" v="152" actId="6264"/>
          <ac:picMkLst>
            <pc:docMk/>
            <pc:sldMk cId="1746722125" sldId="274"/>
            <ac:picMk id="13" creationId="{7C58E8FC-0366-BD42-9A42-F664B2DE9432}"/>
          </ac:picMkLst>
        </pc:picChg>
      </pc:sldChg>
      <pc:sldChg chg="addSp delSp modSp mod chgLayout">
        <pc:chgData name="marcos aurelio gularte de castro" userId="67f50566e2aee3b4" providerId="LiveId" clId="{FB97BC3C-E778-DF4A-B7F1-505F620AB909}" dt="2020-12-20T16:05:36.415" v="159" actId="113"/>
        <pc:sldMkLst>
          <pc:docMk/>
          <pc:sldMk cId="470776744" sldId="275"/>
        </pc:sldMkLst>
        <pc:spChg chg="add del mod">
          <ac:chgData name="marcos aurelio gularte de castro" userId="67f50566e2aee3b4" providerId="LiveId" clId="{FB97BC3C-E778-DF4A-B7F1-505F620AB909}" dt="2020-12-20T16:05:28.377" v="156" actId="6264"/>
          <ac:spMkLst>
            <pc:docMk/>
            <pc:sldMk cId="470776744" sldId="275"/>
            <ac:spMk id="2" creationId="{16AE2F32-B370-1F45-AE23-20105325B4FE}"/>
          </ac:spMkLst>
        </pc:spChg>
        <pc:spChg chg="mod ord">
          <ac:chgData name="marcos aurelio gularte de castro" userId="67f50566e2aee3b4" providerId="LiveId" clId="{FB97BC3C-E778-DF4A-B7F1-505F620AB909}" dt="2020-12-20T16:05:36.415" v="159" actId="113"/>
          <ac:spMkLst>
            <pc:docMk/>
            <pc:sldMk cId="470776744" sldId="275"/>
            <ac:spMk id="3" creationId="{00000000-0000-0000-0000-000000000000}"/>
          </ac:spMkLst>
        </pc:spChg>
        <pc:spChg chg="add del mod">
          <ac:chgData name="marcos aurelio gularte de castro" userId="67f50566e2aee3b4" providerId="LiveId" clId="{FB97BC3C-E778-DF4A-B7F1-505F620AB909}" dt="2020-12-20T16:05:28.377" v="156" actId="6264"/>
          <ac:spMkLst>
            <pc:docMk/>
            <pc:sldMk cId="470776744" sldId="275"/>
            <ac:spMk id="5" creationId="{CD1112B9-0A96-7745-AA63-8155B5132141}"/>
          </ac:spMkLst>
        </pc:spChg>
        <pc:picChg chg="mod ord modCrop">
          <ac:chgData name="marcos aurelio gularte de castro" userId="67f50566e2aee3b4" providerId="LiveId" clId="{FB97BC3C-E778-DF4A-B7F1-505F620AB909}" dt="2020-12-20T16:05:28.377" v="156" actId="6264"/>
          <ac:picMkLst>
            <pc:docMk/>
            <pc:sldMk cId="470776744" sldId="275"/>
            <ac:picMk id="4" creationId="{7308C103-5E66-8045-B986-C022398626B8}"/>
          </ac:picMkLst>
        </pc:picChg>
      </pc:sldChg>
      <pc:sldChg chg="modSp mod">
        <pc:chgData name="marcos aurelio gularte de castro" userId="67f50566e2aee3b4" providerId="LiveId" clId="{FB97BC3C-E778-DF4A-B7F1-505F620AB909}" dt="2020-12-20T16:06:19.386" v="168" actId="113"/>
        <pc:sldMkLst>
          <pc:docMk/>
          <pc:sldMk cId="2471787464" sldId="276"/>
        </pc:sldMkLst>
        <pc:spChg chg="mod">
          <ac:chgData name="marcos aurelio gularte de castro" userId="67f50566e2aee3b4" providerId="LiveId" clId="{FB97BC3C-E778-DF4A-B7F1-505F620AB909}" dt="2020-12-20T16:06:19.386" v="168" actId="113"/>
          <ac:spMkLst>
            <pc:docMk/>
            <pc:sldMk cId="2471787464" sldId="276"/>
            <ac:spMk id="3" creationId="{00000000-0000-0000-0000-000000000000}"/>
          </ac:spMkLst>
        </pc:spChg>
        <pc:picChg chg="mod">
          <ac:chgData name="marcos aurelio gularte de castro" userId="67f50566e2aee3b4" providerId="LiveId" clId="{FB97BC3C-E778-DF4A-B7F1-505F620AB909}" dt="2020-12-20T15:40:13.304" v="0"/>
          <ac:picMkLst>
            <pc:docMk/>
            <pc:sldMk cId="2471787464" sldId="276"/>
            <ac:picMk id="16" creationId="{0E86526E-C739-314B-9B16-0F50632BA5DB}"/>
          </ac:picMkLst>
        </pc:picChg>
        <pc:picChg chg="mod">
          <ac:chgData name="marcos aurelio gularte de castro" userId="67f50566e2aee3b4" providerId="LiveId" clId="{FB97BC3C-E778-DF4A-B7F1-505F620AB909}" dt="2020-12-20T15:40:13.304" v="0"/>
          <ac:picMkLst>
            <pc:docMk/>
            <pc:sldMk cId="2471787464" sldId="276"/>
            <ac:picMk id="20" creationId="{0C90AAAA-676A-AB45-AD88-9D5591C923E4}"/>
          </ac:picMkLst>
        </pc:picChg>
      </pc:sldChg>
      <pc:sldChg chg="modSp mod">
        <pc:chgData name="marcos aurelio gularte de castro" userId="67f50566e2aee3b4" providerId="LiveId" clId="{FB97BC3C-E778-DF4A-B7F1-505F620AB909}" dt="2020-12-20T16:06:56.140" v="171" actId="368"/>
        <pc:sldMkLst>
          <pc:docMk/>
          <pc:sldMk cId="3482729067" sldId="277"/>
        </pc:sldMkLst>
        <pc:spChg chg="mod">
          <ac:chgData name="marcos aurelio gularte de castro" userId="67f50566e2aee3b4" providerId="LiveId" clId="{FB97BC3C-E778-DF4A-B7F1-505F620AB909}" dt="2020-12-20T16:06:56.140" v="171" actId="368"/>
          <ac:spMkLst>
            <pc:docMk/>
            <pc:sldMk cId="3482729067" sldId="277"/>
            <ac:spMk id="3" creationId="{00000000-0000-0000-0000-000000000000}"/>
          </ac:spMkLst>
        </pc:spChg>
        <pc:picChg chg="mod">
          <ac:chgData name="marcos aurelio gularte de castro" userId="67f50566e2aee3b4" providerId="LiveId" clId="{FB97BC3C-E778-DF4A-B7F1-505F620AB909}" dt="2020-12-20T15:40:13.304" v="0"/>
          <ac:picMkLst>
            <pc:docMk/>
            <pc:sldMk cId="3482729067" sldId="277"/>
            <ac:picMk id="6" creationId="{1EF9BAFF-7837-FC44-8FD4-D9C6C5870EB1}"/>
          </ac:picMkLst>
        </pc:picChg>
      </pc:sldChg>
      <pc:sldChg chg="modSp mod">
        <pc:chgData name="marcos aurelio gularte de castro" userId="67f50566e2aee3b4" providerId="LiveId" clId="{FB97BC3C-E778-DF4A-B7F1-505F620AB909}" dt="2020-12-20T16:07:35.965" v="174" actId="20577"/>
        <pc:sldMkLst>
          <pc:docMk/>
          <pc:sldMk cId="1196194324" sldId="278"/>
        </pc:sldMkLst>
        <pc:spChg chg="mod">
          <ac:chgData name="marcos aurelio gularte de castro" userId="67f50566e2aee3b4" providerId="LiveId" clId="{FB97BC3C-E778-DF4A-B7F1-505F620AB909}" dt="2020-12-20T16:07:35.965" v="174" actId="20577"/>
          <ac:spMkLst>
            <pc:docMk/>
            <pc:sldMk cId="1196194324" sldId="278"/>
            <ac:spMk id="4" creationId="{00000000-0000-0000-0000-000000000000}"/>
          </ac:spMkLst>
        </pc:spChg>
        <pc:picChg chg="mod">
          <ac:chgData name="marcos aurelio gularte de castro" userId="67f50566e2aee3b4" providerId="LiveId" clId="{FB97BC3C-E778-DF4A-B7F1-505F620AB909}" dt="2020-12-20T15:40:13.304" v="0"/>
          <ac:picMkLst>
            <pc:docMk/>
            <pc:sldMk cId="1196194324" sldId="278"/>
            <ac:picMk id="3" creationId="{591F036A-A0FF-944F-8286-AF1B762C4388}"/>
          </ac:picMkLst>
        </pc:picChg>
        <pc:picChg chg="mod">
          <ac:chgData name="marcos aurelio gularte de castro" userId="67f50566e2aee3b4" providerId="LiveId" clId="{FB97BC3C-E778-DF4A-B7F1-505F620AB909}" dt="2020-12-20T15:40:13.304" v="0"/>
          <ac:picMkLst>
            <pc:docMk/>
            <pc:sldMk cId="1196194324" sldId="278"/>
            <ac:picMk id="6" creationId="{13D7B87F-2D3A-654E-ABC7-3E9AA65DC0CE}"/>
          </ac:picMkLst>
        </pc:picChg>
      </pc:sldChg>
      <pc:sldChg chg="addSp delSp modSp mod chgLayout modNotesTx">
        <pc:chgData name="marcos aurelio gularte de castro" userId="67f50566e2aee3b4" providerId="LiveId" clId="{FB97BC3C-E778-DF4A-B7F1-505F620AB909}" dt="2020-12-20T16:08:24.827" v="180" actId="20577"/>
        <pc:sldMkLst>
          <pc:docMk/>
          <pc:sldMk cId="421186744" sldId="279"/>
        </pc:sldMkLst>
        <pc:spChg chg="add del mod">
          <ac:chgData name="marcos aurelio gularte de castro" userId="67f50566e2aee3b4" providerId="LiveId" clId="{FB97BC3C-E778-DF4A-B7F1-505F620AB909}" dt="2020-12-20T16:08:07.070" v="177" actId="6264"/>
          <ac:spMkLst>
            <pc:docMk/>
            <pc:sldMk cId="421186744" sldId="279"/>
            <ac:spMk id="2" creationId="{1B7DFB13-96BD-4B42-BA34-4723E62F631F}"/>
          </ac:spMkLst>
        </pc:spChg>
        <pc:spChg chg="mod ord">
          <ac:chgData name="marcos aurelio gularte de castro" userId="67f50566e2aee3b4" providerId="LiveId" clId="{FB97BC3C-E778-DF4A-B7F1-505F620AB909}" dt="2020-12-20T16:08:09.827" v="178" actId="12"/>
          <ac:spMkLst>
            <pc:docMk/>
            <pc:sldMk cId="421186744" sldId="279"/>
            <ac:spMk id="3" creationId="{00000000-0000-0000-0000-000000000000}"/>
          </ac:spMkLst>
        </pc:spChg>
        <pc:spChg chg="add del mod">
          <ac:chgData name="marcos aurelio gularte de castro" userId="67f50566e2aee3b4" providerId="LiveId" clId="{FB97BC3C-E778-DF4A-B7F1-505F620AB909}" dt="2020-12-20T16:08:07.070" v="177" actId="6264"/>
          <ac:spMkLst>
            <pc:docMk/>
            <pc:sldMk cId="421186744" sldId="279"/>
            <ac:spMk id="4" creationId="{514708FC-0FAE-124E-A898-6F9EC5191953}"/>
          </ac:spMkLst>
        </pc:spChg>
        <pc:spChg chg="add del mod">
          <ac:chgData name="marcos aurelio gularte de castro" userId="67f50566e2aee3b4" providerId="LiveId" clId="{FB97BC3C-E778-DF4A-B7F1-505F620AB909}" dt="2020-12-20T16:08:07.070" v="177" actId="6264"/>
          <ac:spMkLst>
            <pc:docMk/>
            <pc:sldMk cId="421186744" sldId="279"/>
            <ac:spMk id="5" creationId="{DE978282-040F-4F46-90CC-37BD54A51FFB}"/>
          </ac:spMkLst>
        </pc:spChg>
        <pc:picChg chg="mod ord modCrop">
          <ac:chgData name="marcos aurelio gularte de castro" userId="67f50566e2aee3b4" providerId="LiveId" clId="{FB97BC3C-E778-DF4A-B7F1-505F620AB909}" dt="2020-12-20T16:08:07.070" v="177" actId="6264"/>
          <ac:picMkLst>
            <pc:docMk/>
            <pc:sldMk cId="421186744" sldId="279"/>
            <ac:picMk id="12" creationId="{7CEAA8F6-6A5D-AC43-8614-A093A0533A43}"/>
          </ac:picMkLst>
        </pc:picChg>
        <pc:picChg chg="mod ord modCrop">
          <ac:chgData name="marcos aurelio gularte de castro" userId="67f50566e2aee3b4" providerId="LiveId" clId="{FB97BC3C-E778-DF4A-B7F1-505F620AB909}" dt="2020-12-20T16:08:07.070" v="177" actId="6264"/>
          <ac:picMkLst>
            <pc:docMk/>
            <pc:sldMk cId="421186744" sldId="279"/>
            <ac:picMk id="16" creationId="{03EDA2EF-18F2-0E4E-ADAB-0AE444928B0A}"/>
          </ac:picMkLst>
        </pc:picChg>
      </pc:sldChg>
      <pc:sldChg chg="modSp mod">
        <pc:chgData name="marcos aurelio gularte de castro" userId="67f50566e2aee3b4" providerId="LiveId" clId="{FB97BC3C-E778-DF4A-B7F1-505F620AB909}" dt="2020-12-20T16:09:13.996" v="185" actId="20577"/>
        <pc:sldMkLst>
          <pc:docMk/>
          <pc:sldMk cId="1251126075" sldId="282"/>
        </pc:sldMkLst>
        <pc:spChg chg="mod">
          <ac:chgData name="marcos aurelio gularte de castro" userId="67f50566e2aee3b4" providerId="LiveId" clId="{FB97BC3C-E778-DF4A-B7F1-505F620AB909}" dt="2020-12-20T16:09:01.427" v="184" actId="20577"/>
          <ac:spMkLst>
            <pc:docMk/>
            <pc:sldMk cId="1251126075" sldId="282"/>
            <ac:spMk id="3" creationId="{00000000-0000-0000-0000-000000000000}"/>
          </ac:spMkLst>
        </pc:spChg>
        <pc:spChg chg="mod">
          <ac:chgData name="marcos aurelio gularte de castro" userId="67f50566e2aee3b4" providerId="LiveId" clId="{FB97BC3C-E778-DF4A-B7F1-505F620AB909}" dt="2020-12-20T16:09:13.996" v="185" actId="20577"/>
          <ac:spMkLst>
            <pc:docMk/>
            <pc:sldMk cId="1251126075" sldId="282"/>
            <ac:spMk id="13" creationId="{C4F73BD4-41DE-BD49-94B1-358FBB555537}"/>
          </ac:spMkLst>
        </pc:spChg>
        <pc:picChg chg="mod">
          <ac:chgData name="marcos aurelio gularte de castro" userId="67f50566e2aee3b4" providerId="LiveId" clId="{FB97BC3C-E778-DF4A-B7F1-505F620AB909}" dt="2020-12-20T15:40:13.304" v="0"/>
          <ac:picMkLst>
            <pc:docMk/>
            <pc:sldMk cId="1251126075" sldId="282"/>
            <ac:picMk id="4" creationId="{AA49E000-DD15-4241-8813-BF90BC3B7824}"/>
          </ac:picMkLst>
        </pc:picChg>
      </pc:sldChg>
      <pc:sldChg chg="addSp delSp modSp mod">
        <pc:chgData name="marcos aurelio gularte de castro" userId="67f50566e2aee3b4" providerId="LiveId" clId="{FB97BC3C-E778-DF4A-B7F1-505F620AB909}" dt="2020-12-20T15:51:53.829" v="77"/>
        <pc:sldMkLst>
          <pc:docMk/>
          <pc:sldMk cId="259993705" sldId="284"/>
        </pc:sldMkLst>
        <pc:spChg chg="mod">
          <ac:chgData name="marcos aurelio gularte de castro" userId="67f50566e2aee3b4" providerId="LiveId" clId="{FB97BC3C-E778-DF4A-B7F1-505F620AB909}" dt="2020-12-20T15:51:49.478" v="75" actId="12"/>
          <ac:spMkLst>
            <pc:docMk/>
            <pc:sldMk cId="259993705" sldId="284"/>
            <ac:spMk id="2" creationId="{38082DB3-EBF7-4745-8405-DE89665A7E96}"/>
          </ac:spMkLst>
        </pc:spChg>
        <pc:spChg chg="add del mod">
          <ac:chgData name="marcos aurelio gularte de castro" userId="67f50566e2aee3b4" providerId="LiveId" clId="{FB97BC3C-E778-DF4A-B7F1-505F620AB909}" dt="2020-12-20T15:51:53.829" v="77"/>
          <ac:spMkLst>
            <pc:docMk/>
            <pc:sldMk cId="259993705" sldId="284"/>
            <ac:spMk id="3" creationId="{1AFBB677-8EEE-0246-BCA8-39CD9A1929F0}"/>
          </ac:spMkLst>
        </pc:spChg>
        <pc:picChg chg="mod">
          <ac:chgData name="marcos aurelio gularte de castro" userId="67f50566e2aee3b4" providerId="LiveId" clId="{FB97BC3C-E778-DF4A-B7F1-505F620AB909}" dt="2020-12-20T15:40:13.304" v="0"/>
          <ac:picMkLst>
            <pc:docMk/>
            <pc:sldMk cId="259993705" sldId="284"/>
            <ac:picMk id="5" creationId="{DC2D6AEA-6CBA-B542-8880-45622F8B0519}"/>
          </ac:picMkLst>
        </pc:picChg>
      </pc:sldChg>
      <pc:sldChg chg="modSp mod">
        <pc:chgData name="marcos aurelio gularte de castro" userId="67f50566e2aee3b4" providerId="LiveId" clId="{FB97BC3C-E778-DF4A-B7F1-505F620AB909}" dt="2020-12-20T15:50:09.783" v="62" actId="27636"/>
        <pc:sldMkLst>
          <pc:docMk/>
          <pc:sldMk cId="2991100157" sldId="285"/>
        </pc:sldMkLst>
        <pc:spChg chg="mod">
          <ac:chgData name="marcos aurelio gularte de castro" userId="67f50566e2aee3b4" providerId="LiveId" clId="{FB97BC3C-E778-DF4A-B7F1-505F620AB909}" dt="2020-12-20T15:50:09.783" v="62" actId="27636"/>
          <ac:spMkLst>
            <pc:docMk/>
            <pc:sldMk cId="2991100157" sldId="285"/>
            <ac:spMk id="3" creationId="{00000000-0000-0000-0000-000000000000}"/>
          </ac:spMkLst>
        </pc:spChg>
        <pc:picChg chg="mod">
          <ac:chgData name="marcos aurelio gularte de castro" userId="67f50566e2aee3b4" providerId="LiveId" clId="{FB97BC3C-E778-DF4A-B7F1-505F620AB909}" dt="2020-12-20T15:40:13.304" v="0"/>
          <ac:picMkLst>
            <pc:docMk/>
            <pc:sldMk cId="2991100157" sldId="285"/>
            <ac:picMk id="7" creationId="{46208CAA-EC33-0B4F-9C50-60F661CD9EB3}"/>
          </ac:picMkLst>
        </pc:picChg>
        <pc:picChg chg="mod">
          <ac:chgData name="marcos aurelio gularte de castro" userId="67f50566e2aee3b4" providerId="LiveId" clId="{FB97BC3C-E778-DF4A-B7F1-505F620AB909}" dt="2020-12-20T15:40:13.304" v="0"/>
          <ac:picMkLst>
            <pc:docMk/>
            <pc:sldMk cId="2991100157" sldId="285"/>
            <ac:picMk id="15" creationId="{D07E58AE-EFD2-5245-A367-4D0299414D19}"/>
          </ac:picMkLst>
        </pc:picChg>
      </pc:sldChg>
      <pc:sldMasterChg chg="modSldLayout">
        <pc:chgData name="marcos aurelio gularte de castro" userId="67f50566e2aee3b4" providerId="LiveId" clId="{FB97BC3C-E778-DF4A-B7F1-505F620AB909}" dt="2020-12-20T15:40:13.304" v="0"/>
        <pc:sldMasterMkLst>
          <pc:docMk/>
          <pc:sldMasterMk cId="2749808387" sldId="2147483686"/>
        </pc:sldMasterMkLst>
        <pc:sldLayoutChg chg="addSp">
          <pc:chgData name="marcos aurelio gularte de castro" userId="67f50566e2aee3b4" providerId="LiveId" clId="{FB97BC3C-E778-DF4A-B7F1-505F620AB909}" dt="2020-12-20T15:40:13.304" v="0"/>
          <pc:sldLayoutMkLst>
            <pc:docMk/>
            <pc:sldMasterMk cId="2749808387" sldId="2147483686"/>
            <pc:sldLayoutMk cId="4147434191" sldId="2147483688"/>
          </pc:sldLayoutMkLst>
          <pc:picChg chg="add">
            <ac:chgData name="marcos aurelio gularte de castro" userId="67f50566e2aee3b4" providerId="LiveId" clId="{FB97BC3C-E778-DF4A-B7F1-505F620AB909}" dt="2020-12-20T15:40:13.304" v="0"/>
            <ac:picMkLst>
              <pc:docMk/>
              <pc:sldMasterMk cId="2749808387" sldId="2147483686"/>
              <pc:sldLayoutMk cId="4147434191" sldId="2147483688"/>
              <ac:picMk id="5" creationId="{A28A3C9E-079E-3747-A3A0-44442AFE72BC}"/>
            </ac:picMkLst>
          </pc:picChg>
        </pc:sldLayoutChg>
        <pc:sldLayoutChg chg="addSp">
          <pc:chgData name="marcos aurelio gularte de castro" userId="67f50566e2aee3b4" providerId="LiveId" clId="{FB97BC3C-E778-DF4A-B7F1-505F620AB909}" dt="2020-12-20T15:40:13.304" v="0"/>
          <pc:sldLayoutMkLst>
            <pc:docMk/>
            <pc:sldMasterMk cId="2749808387" sldId="2147483686"/>
            <pc:sldLayoutMk cId="3656871378" sldId="2147483690"/>
          </pc:sldLayoutMkLst>
          <pc:picChg chg="add">
            <ac:chgData name="marcos aurelio gularte de castro" userId="67f50566e2aee3b4" providerId="LiveId" clId="{FB97BC3C-E778-DF4A-B7F1-505F620AB909}" dt="2020-12-20T15:40:13.304" v="0"/>
            <ac:picMkLst>
              <pc:docMk/>
              <pc:sldMasterMk cId="2749808387" sldId="2147483686"/>
              <pc:sldLayoutMk cId="3656871378" sldId="2147483690"/>
              <ac:picMk id="13" creationId="{5C771552-16CA-7F4A-9F05-19EC76D2CFD7}"/>
            </ac:picMkLst>
          </pc:picChg>
        </pc:sldLayoutChg>
        <pc:sldLayoutChg chg="addSp">
          <pc:chgData name="marcos aurelio gularte de castro" userId="67f50566e2aee3b4" providerId="LiveId" clId="{FB97BC3C-E778-DF4A-B7F1-505F620AB909}" dt="2020-12-20T15:40:13.304" v="0"/>
          <pc:sldLayoutMkLst>
            <pc:docMk/>
            <pc:sldMasterMk cId="2749808387" sldId="2147483686"/>
            <pc:sldLayoutMk cId="1421960149" sldId="2147483691"/>
          </pc:sldLayoutMkLst>
          <pc:picChg chg="add">
            <ac:chgData name="marcos aurelio gularte de castro" userId="67f50566e2aee3b4" providerId="LiveId" clId="{FB97BC3C-E778-DF4A-B7F1-505F620AB909}" dt="2020-12-20T15:40:13.304" v="0"/>
            <ac:picMkLst>
              <pc:docMk/>
              <pc:sldMasterMk cId="2749808387" sldId="2147483686"/>
              <pc:sldLayoutMk cId="1421960149" sldId="2147483691"/>
              <ac:picMk id="10" creationId="{E39A98B7-1030-664F-8568-6FC44821601D}"/>
            </ac:picMkLst>
          </pc:picChg>
        </pc:sldLayoutChg>
        <pc:sldLayoutChg chg="addSp">
          <pc:chgData name="marcos aurelio gularte de castro" userId="67f50566e2aee3b4" providerId="LiveId" clId="{FB97BC3C-E778-DF4A-B7F1-505F620AB909}" dt="2020-12-20T15:40:13.304" v="0"/>
          <pc:sldLayoutMkLst>
            <pc:docMk/>
            <pc:sldMasterMk cId="2749808387" sldId="2147483686"/>
            <pc:sldLayoutMk cId="3184358174" sldId="2147483692"/>
          </pc:sldLayoutMkLst>
          <pc:picChg chg="add">
            <ac:chgData name="marcos aurelio gularte de castro" userId="67f50566e2aee3b4" providerId="LiveId" clId="{FB97BC3C-E778-DF4A-B7F1-505F620AB909}" dt="2020-12-20T15:40:13.304" v="0"/>
            <ac:picMkLst>
              <pc:docMk/>
              <pc:sldMasterMk cId="2749808387" sldId="2147483686"/>
              <pc:sldLayoutMk cId="3184358174" sldId="2147483692"/>
              <ac:picMk id="7" creationId="{A3A6526A-0D5A-334F-8853-03528193AAEA}"/>
            </ac:picMkLst>
          </pc:picChg>
        </pc:sldLayoutChg>
        <pc:sldLayoutChg chg="addSp">
          <pc:chgData name="marcos aurelio gularte de castro" userId="67f50566e2aee3b4" providerId="LiveId" clId="{FB97BC3C-E778-DF4A-B7F1-505F620AB909}" dt="2020-12-20T15:40:13.304" v="0"/>
          <pc:sldLayoutMkLst>
            <pc:docMk/>
            <pc:sldMasterMk cId="2749808387" sldId="2147483686"/>
            <pc:sldLayoutMk cId="1956404696" sldId="2147483693"/>
          </pc:sldLayoutMkLst>
          <pc:picChg chg="add">
            <ac:chgData name="marcos aurelio gularte de castro" userId="67f50566e2aee3b4" providerId="LiveId" clId="{FB97BC3C-E778-DF4A-B7F1-505F620AB909}" dt="2020-12-20T15:40:13.304" v="0"/>
            <ac:picMkLst>
              <pc:docMk/>
              <pc:sldMasterMk cId="2749808387" sldId="2147483686"/>
              <pc:sldLayoutMk cId="1956404696" sldId="2147483693"/>
              <ac:picMk id="8" creationId="{AB3194F7-AD86-5040-B243-31449BC2BB03}"/>
            </ac:picMkLst>
          </pc:picChg>
        </pc:sldLayoutChg>
        <pc:sldLayoutChg chg="addSp">
          <pc:chgData name="marcos aurelio gularte de castro" userId="67f50566e2aee3b4" providerId="LiveId" clId="{FB97BC3C-E778-DF4A-B7F1-505F620AB909}" dt="2020-12-20T15:40:13.304" v="0"/>
          <pc:sldLayoutMkLst>
            <pc:docMk/>
            <pc:sldMasterMk cId="2749808387" sldId="2147483686"/>
            <pc:sldLayoutMk cId="3432746685" sldId="2147483694"/>
          </pc:sldLayoutMkLst>
          <pc:picChg chg="add">
            <ac:chgData name="marcos aurelio gularte de castro" userId="67f50566e2aee3b4" providerId="LiveId" clId="{FB97BC3C-E778-DF4A-B7F1-505F620AB909}" dt="2020-12-20T15:40:13.304" v="0"/>
            <ac:picMkLst>
              <pc:docMk/>
              <pc:sldMasterMk cId="2749808387" sldId="2147483686"/>
              <pc:sldLayoutMk cId="3432746685" sldId="2147483694"/>
              <ac:picMk id="6" creationId="{33F2E1BE-5F05-AA4A-AF98-82AE928136B3}"/>
            </ac:picMkLst>
          </pc:picChg>
        </pc:sldLayoutChg>
        <pc:sldLayoutChg chg="addSp">
          <pc:chgData name="marcos aurelio gularte de castro" userId="67f50566e2aee3b4" providerId="LiveId" clId="{FB97BC3C-E778-DF4A-B7F1-505F620AB909}" dt="2020-12-20T15:40:13.304" v="0"/>
          <pc:sldLayoutMkLst>
            <pc:docMk/>
            <pc:sldMasterMk cId="2749808387" sldId="2147483686"/>
            <pc:sldLayoutMk cId="1701230175" sldId="2147483695"/>
          </pc:sldLayoutMkLst>
          <pc:picChg chg="add">
            <ac:chgData name="marcos aurelio gularte de castro" userId="67f50566e2aee3b4" providerId="LiveId" clId="{FB97BC3C-E778-DF4A-B7F1-505F620AB909}" dt="2020-12-20T15:40:13.304" v="0"/>
            <ac:picMkLst>
              <pc:docMk/>
              <pc:sldMasterMk cId="2749808387" sldId="2147483686"/>
              <pc:sldLayoutMk cId="1701230175" sldId="2147483695"/>
              <ac:picMk id="7" creationId="{D1D971D9-BD46-F44D-BBAC-C85C1999C818}"/>
            </ac:picMkLst>
          </pc:picChg>
        </pc:sldLayoutChg>
        <pc:sldLayoutChg chg="addSp">
          <pc:chgData name="marcos aurelio gularte de castro" userId="67f50566e2aee3b4" providerId="LiveId" clId="{FB97BC3C-E778-DF4A-B7F1-505F620AB909}" dt="2020-12-20T15:40:13.304" v="0"/>
          <pc:sldLayoutMkLst>
            <pc:docMk/>
            <pc:sldMasterMk cId="2749808387" sldId="2147483686"/>
            <pc:sldLayoutMk cId="1260090558" sldId="2147483697"/>
          </pc:sldLayoutMkLst>
          <pc:picChg chg="add">
            <ac:chgData name="marcos aurelio gularte de castro" userId="67f50566e2aee3b4" providerId="LiveId" clId="{FB97BC3C-E778-DF4A-B7F1-505F620AB909}" dt="2020-12-20T15:40:13.304" v="0"/>
            <ac:picMkLst>
              <pc:docMk/>
              <pc:sldMasterMk cId="2749808387" sldId="2147483686"/>
              <pc:sldLayoutMk cId="1260090558" sldId="2147483697"/>
              <ac:picMk id="8" creationId="{7227BB7F-3E3E-0545-B252-9109AC4DCE14}"/>
            </ac:picMkLst>
          </pc:picChg>
        </pc:sldLayoutChg>
        <pc:sldLayoutChg chg="addSp">
          <pc:chgData name="marcos aurelio gularte de castro" userId="67f50566e2aee3b4" providerId="LiveId" clId="{FB97BC3C-E778-DF4A-B7F1-505F620AB909}" dt="2020-12-20T15:40:13.304" v="0"/>
          <pc:sldLayoutMkLst>
            <pc:docMk/>
            <pc:sldMasterMk cId="2749808387" sldId="2147483686"/>
            <pc:sldLayoutMk cId="3559661316" sldId="2147483698"/>
          </pc:sldLayoutMkLst>
          <pc:picChg chg="add">
            <ac:chgData name="marcos aurelio gularte de castro" userId="67f50566e2aee3b4" providerId="LiveId" clId="{FB97BC3C-E778-DF4A-B7F1-505F620AB909}" dt="2020-12-20T15:40:13.304" v="0"/>
            <ac:picMkLst>
              <pc:docMk/>
              <pc:sldMasterMk cId="2749808387" sldId="2147483686"/>
              <pc:sldLayoutMk cId="3559661316" sldId="2147483698"/>
              <ac:picMk id="8" creationId="{C769E7A3-83EA-0A42-AA0F-7FE6054BBF60}"/>
            </ac:picMkLst>
          </pc:picChg>
        </pc:sldLayoutChg>
        <pc:sldLayoutChg chg="addSp">
          <pc:chgData name="marcos aurelio gularte de castro" userId="67f50566e2aee3b4" providerId="LiveId" clId="{FB97BC3C-E778-DF4A-B7F1-505F620AB909}" dt="2020-12-20T15:40:13.304" v="0"/>
          <pc:sldLayoutMkLst>
            <pc:docMk/>
            <pc:sldMasterMk cId="2749808387" sldId="2147483686"/>
            <pc:sldLayoutMk cId="4032695577" sldId="2147483700"/>
          </pc:sldLayoutMkLst>
          <pc:picChg chg="add">
            <ac:chgData name="marcos aurelio gularte de castro" userId="67f50566e2aee3b4" providerId="LiveId" clId="{FB97BC3C-E778-DF4A-B7F1-505F620AB909}" dt="2020-12-20T15:40:13.304" v="0"/>
            <ac:picMkLst>
              <pc:docMk/>
              <pc:sldMasterMk cId="2749808387" sldId="2147483686"/>
              <pc:sldLayoutMk cId="4032695577" sldId="2147483700"/>
              <ac:picMk id="5" creationId="{74644D54-57AF-A04D-9998-68FAAD239E06}"/>
            </ac:picMkLst>
          </pc:picChg>
        </pc:sldLayoutChg>
        <pc:sldLayoutChg chg="addSp">
          <pc:chgData name="marcos aurelio gularte de castro" userId="67f50566e2aee3b4" providerId="LiveId" clId="{FB97BC3C-E778-DF4A-B7F1-505F620AB909}" dt="2020-12-20T15:40:13.304" v="0"/>
          <pc:sldLayoutMkLst>
            <pc:docMk/>
            <pc:sldMasterMk cId="2749808387" sldId="2147483686"/>
            <pc:sldLayoutMk cId="1657941409" sldId="2147483701"/>
          </pc:sldLayoutMkLst>
          <pc:picChg chg="add">
            <ac:chgData name="marcos aurelio gularte de castro" userId="67f50566e2aee3b4" providerId="LiveId" clId="{FB97BC3C-E778-DF4A-B7F1-505F620AB909}" dt="2020-12-20T15:40:13.304" v="0"/>
            <ac:picMkLst>
              <pc:docMk/>
              <pc:sldMasterMk cId="2749808387" sldId="2147483686"/>
              <pc:sldLayoutMk cId="1657941409" sldId="2147483701"/>
              <ac:picMk id="6" creationId="{E08CC3A5-42EE-3C49-8C1C-AA00B131DE18}"/>
            </ac:picMkLst>
          </pc:picChg>
        </pc:sldLayoutChg>
        <pc:sldLayoutChg chg="addSp">
          <pc:chgData name="marcos aurelio gularte de castro" userId="67f50566e2aee3b4" providerId="LiveId" clId="{FB97BC3C-E778-DF4A-B7F1-505F620AB909}" dt="2020-12-20T15:40:13.304" v="0"/>
          <pc:sldLayoutMkLst>
            <pc:docMk/>
            <pc:sldMasterMk cId="2749808387" sldId="2147483686"/>
            <pc:sldLayoutMk cId="690055191" sldId="2147483702"/>
          </pc:sldLayoutMkLst>
          <pc:picChg chg="add">
            <ac:chgData name="marcos aurelio gularte de castro" userId="67f50566e2aee3b4" providerId="LiveId" clId="{FB97BC3C-E778-DF4A-B7F1-505F620AB909}" dt="2020-12-20T15:40:13.304" v="0"/>
            <ac:picMkLst>
              <pc:docMk/>
              <pc:sldMasterMk cId="2749808387" sldId="2147483686"/>
              <pc:sldLayoutMk cId="690055191" sldId="2147483702"/>
              <ac:picMk id="6" creationId="{743F9BE0-E508-2642-A604-894769D8E77A}"/>
            </ac:picMkLst>
          </pc:picChg>
        </pc:sldLayoutChg>
        <pc:sldLayoutChg chg="addSp">
          <pc:chgData name="marcos aurelio gularte de castro" userId="67f50566e2aee3b4" providerId="LiveId" clId="{FB97BC3C-E778-DF4A-B7F1-505F620AB909}" dt="2020-12-20T15:40:13.304" v="0"/>
          <pc:sldLayoutMkLst>
            <pc:docMk/>
            <pc:sldMasterMk cId="2749808387" sldId="2147483686"/>
            <pc:sldLayoutMk cId="3221085610" sldId="2147483703"/>
          </pc:sldLayoutMkLst>
          <pc:picChg chg="add">
            <ac:chgData name="marcos aurelio gularte de castro" userId="67f50566e2aee3b4" providerId="LiveId" clId="{FB97BC3C-E778-DF4A-B7F1-505F620AB909}" dt="2020-12-20T15:40:13.304" v="0"/>
            <ac:picMkLst>
              <pc:docMk/>
              <pc:sldMasterMk cId="2749808387" sldId="2147483686"/>
              <pc:sldLayoutMk cId="3221085610" sldId="2147483703"/>
              <ac:picMk id="8" creationId="{C2BF1E4E-0E6E-784C-8F38-5576C05C100B}"/>
            </ac:picMkLst>
          </pc:picChg>
        </pc:sldLayoutChg>
        <pc:sldLayoutChg chg="addSp">
          <pc:chgData name="marcos aurelio gularte de castro" userId="67f50566e2aee3b4" providerId="LiveId" clId="{FB97BC3C-E778-DF4A-B7F1-505F620AB909}" dt="2020-12-20T15:40:13.304" v="0"/>
          <pc:sldLayoutMkLst>
            <pc:docMk/>
            <pc:sldMasterMk cId="2749808387" sldId="2147483686"/>
            <pc:sldLayoutMk cId="2738695019" sldId="2147483704"/>
          </pc:sldLayoutMkLst>
          <pc:picChg chg="add">
            <ac:chgData name="marcos aurelio gularte de castro" userId="67f50566e2aee3b4" providerId="LiveId" clId="{FB97BC3C-E778-DF4A-B7F1-505F620AB909}" dt="2020-12-20T15:40:13.304" v="0"/>
            <ac:picMkLst>
              <pc:docMk/>
              <pc:sldMasterMk cId="2749808387" sldId="2147483686"/>
              <pc:sldLayoutMk cId="2738695019" sldId="2147483704"/>
              <ac:picMk id="8" creationId="{524E3794-9A04-9349-B483-3EEB166C7512}"/>
            </ac:picMkLst>
          </pc:picChg>
        </pc:sldLayoutChg>
        <pc:sldLayoutChg chg="addSp">
          <pc:chgData name="marcos aurelio gularte de castro" userId="67f50566e2aee3b4" providerId="LiveId" clId="{FB97BC3C-E778-DF4A-B7F1-505F620AB909}" dt="2020-12-20T15:40:13.304" v="0"/>
          <pc:sldLayoutMkLst>
            <pc:docMk/>
            <pc:sldMasterMk cId="2749808387" sldId="2147483686"/>
            <pc:sldLayoutMk cId="2799543655" sldId="2147483711"/>
          </pc:sldLayoutMkLst>
          <pc:picChg chg="add">
            <ac:chgData name="marcos aurelio gularte de castro" userId="67f50566e2aee3b4" providerId="LiveId" clId="{FB97BC3C-E778-DF4A-B7F1-505F620AB909}" dt="2020-12-20T15:40:13.304" v="0"/>
            <ac:picMkLst>
              <pc:docMk/>
              <pc:sldMasterMk cId="2749808387" sldId="2147483686"/>
              <pc:sldLayoutMk cId="2799543655" sldId="2147483711"/>
              <ac:picMk id="7" creationId="{AB173A64-DD65-FA47-B6A3-225D8423F07A}"/>
            </ac:picMkLst>
          </pc:picChg>
        </pc:sldLayoutChg>
        <pc:sldLayoutChg chg="delSp">
          <pc:chgData name="marcos aurelio gularte de castro" userId="67f50566e2aee3b4" providerId="LiveId" clId="{FB97BC3C-E778-DF4A-B7F1-505F620AB909}" dt="2020-12-20T15:40:13.304" v="0"/>
          <pc:sldLayoutMkLst>
            <pc:docMk/>
            <pc:sldMasterMk cId="2749808387" sldId="2147483686"/>
            <pc:sldLayoutMk cId="1140514362" sldId="2147483716"/>
          </pc:sldLayoutMkLst>
          <pc:picChg chg="del">
            <ac:chgData name="marcos aurelio gularte de castro" userId="67f50566e2aee3b4" providerId="LiveId" clId="{FB97BC3C-E778-DF4A-B7F1-505F620AB909}" dt="2020-12-20T15:40:13.304" v="0"/>
            <ac:picMkLst>
              <pc:docMk/>
              <pc:sldMasterMk cId="2749808387" sldId="2147483686"/>
              <pc:sldLayoutMk cId="1140514362" sldId="2147483716"/>
              <ac:picMk id="8" creationId="{2B849E26-FD60-5044-A7BD-A5F4D0CCFD3D}"/>
            </ac:picMkLst>
          </pc:picChg>
        </pc:sldLayoutChg>
        <pc:sldLayoutChg chg="delSp">
          <pc:chgData name="marcos aurelio gularte de castro" userId="67f50566e2aee3b4" providerId="LiveId" clId="{FB97BC3C-E778-DF4A-B7F1-505F620AB909}" dt="2020-12-20T15:40:13.304" v="0"/>
          <pc:sldLayoutMkLst>
            <pc:docMk/>
            <pc:sldMasterMk cId="2749808387" sldId="2147483686"/>
            <pc:sldLayoutMk cId="977712480" sldId="2147483717"/>
          </pc:sldLayoutMkLst>
          <pc:picChg chg="del">
            <ac:chgData name="marcos aurelio gularte de castro" userId="67f50566e2aee3b4" providerId="LiveId" clId="{FB97BC3C-E778-DF4A-B7F1-505F620AB909}" dt="2020-12-20T15:40:13.304" v="0"/>
            <ac:picMkLst>
              <pc:docMk/>
              <pc:sldMasterMk cId="2749808387" sldId="2147483686"/>
              <pc:sldLayoutMk cId="977712480" sldId="2147483717"/>
              <ac:picMk id="11" creationId="{018CFA39-E2D6-8A46-BE29-0380BFD8C091}"/>
            </ac:picMkLst>
          </pc:picChg>
        </pc:sldLayoutChg>
      </pc:sldMasterChg>
    </pc:docChg>
  </pc:docChgLst>
  <pc:docChgLst>
    <pc:chgData name="marcos aurelio gularte de castro" userId="67f50566e2aee3b4" providerId="LiveId" clId="{2E0F681C-3761-6D44-9DB7-277551F06224}"/>
    <pc:docChg chg="undo custSel modSld modMainMaster">
      <pc:chgData name="marcos aurelio gularte de castro" userId="67f50566e2aee3b4" providerId="LiveId" clId="{2E0F681C-3761-6D44-9DB7-277551F06224}" dt="2020-12-21T12:20:43.963" v="53" actId="6264"/>
      <pc:docMkLst>
        <pc:docMk/>
      </pc:docMkLst>
      <pc:sldChg chg="addSp delSp modSp mod chgLayout">
        <pc:chgData name="marcos aurelio gularte de castro" userId="67f50566e2aee3b4" providerId="LiveId" clId="{2E0F681C-3761-6D44-9DB7-277551F06224}" dt="2020-12-21T12:20:43.963" v="53" actId="6264"/>
        <pc:sldMkLst>
          <pc:docMk/>
          <pc:sldMk cId="1746722125" sldId="274"/>
        </pc:sldMkLst>
        <pc:spChg chg="mod ord">
          <ac:chgData name="marcos aurelio gularte de castro" userId="67f50566e2aee3b4" providerId="LiveId" clId="{2E0F681C-3761-6D44-9DB7-277551F06224}" dt="2020-12-21T12:20:43.963" v="53" actId="6264"/>
          <ac:spMkLst>
            <pc:docMk/>
            <pc:sldMk cId="1746722125" sldId="274"/>
            <ac:spMk id="2" creationId="{00000000-0000-0000-0000-000000000000}"/>
          </ac:spMkLst>
        </pc:spChg>
        <pc:spChg chg="mod ord">
          <ac:chgData name="marcos aurelio gularte de castro" userId="67f50566e2aee3b4" providerId="LiveId" clId="{2E0F681C-3761-6D44-9DB7-277551F06224}" dt="2020-12-21T12:20:43.963" v="53" actId="6264"/>
          <ac:spMkLst>
            <pc:docMk/>
            <pc:sldMk cId="1746722125" sldId="274"/>
            <ac:spMk id="3" creationId="{00000000-0000-0000-0000-000000000000}"/>
          </ac:spMkLst>
        </pc:spChg>
        <pc:spChg chg="add del mod">
          <ac:chgData name="marcos aurelio gularte de castro" userId="67f50566e2aee3b4" providerId="LiveId" clId="{2E0F681C-3761-6D44-9DB7-277551F06224}" dt="2020-12-21T12:19:58.558" v="50" actId="931"/>
          <ac:spMkLst>
            <pc:docMk/>
            <pc:sldMk cId="1746722125" sldId="274"/>
            <ac:spMk id="5" creationId="{5069D698-AA13-794F-9798-4B33A850C9B1}"/>
          </ac:spMkLst>
        </pc:spChg>
        <pc:spChg chg="add del mod">
          <ac:chgData name="marcos aurelio gularte de castro" userId="67f50566e2aee3b4" providerId="LiveId" clId="{2E0F681C-3761-6D44-9DB7-277551F06224}" dt="2020-12-21T12:20:39.610" v="52" actId="6264"/>
          <ac:spMkLst>
            <pc:docMk/>
            <pc:sldMk cId="1746722125" sldId="274"/>
            <ac:spMk id="8" creationId="{41BA2143-E28A-B445-8AAE-2A2AE3270699}"/>
          </ac:spMkLst>
        </pc:spChg>
        <pc:spChg chg="add del mod">
          <ac:chgData name="marcos aurelio gularte de castro" userId="67f50566e2aee3b4" providerId="LiveId" clId="{2E0F681C-3761-6D44-9DB7-277551F06224}" dt="2020-12-21T12:20:39.610" v="52" actId="6264"/>
          <ac:spMkLst>
            <pc:docMk/>
            <pc:sldMk cId="1746722125" sldId="274"/>
            <ac:spMk id="9" creationId="{4BCEA8B7-3B63-9E4D-9056-4D52D4E3F520}"/>
          </ac:spMkLst>
        </pc:spChg>
        <pc:spChg chg="add del mod">
          <ac:chgData name="marcos aurelio gularte de castro" userId="67f50566e2aee3b4" providerId="LiveId" clId="{2E0F681C-3761-6D44-9DB7-277551F06224}" dt="2020-12-21T12:20:39.610" v="52" actId="6264"/>
          <ac:spMkLst>
            <pc:docMk/>
            <pc:sldMk cId="1746722125" sldId="274"/>
            <ac:spMk id="10" creationId="{1C3EF2E4-7ABD-2048-A099-7BF5A7108E9B}"/>
          </ac:spMkLst>
        </pc:spChg>
        <pc:spChg chg="add del mod">
          <ac:chgData name="marcos aurelio gularte de castro" userId="67f50566e2aee3b4" providerId="LiveId" clId="{2E0F681C-3761-6D44-9DB7-277551F06224}" dt="2020-12-21T12:20:39.610" v="52" actId="6264"/>
          <ac:spMkLst>
            <pc:docMk/>
            <pc:sldMk cId="1746722125" sldId="274"/>
            <ac:spMk id="12" creationId="{AF667088-539C-D24F-9330-771325195651}"/>
          </ac:spMkLst>
        </pc:spChg>
        <pc:spChg chg="add del mod">
          <ac:chgData name="marcos aurelio gularte de castro" userId="67f50566e2aee3b4" providerId="LiveId" clId="{2E0F681C-3761-6D44-9DB7-277551F06224}" dt="2020-12-21T12:20:43.963" v="53" actId="6264"/>
          <ac:spMkLst>
            <pc:docMk/>
            <pc:sldMk cId="1746722125" sldId="274"/>
            <ac:spMk id="14" creationId="{D4912752-ACCA-3C4B-829E-3787BDA729C2}"/>
          </ac:spMkLst>
        </pc:spChg>
        <pc:spChg chg="add del mod">
          <ac:chgData name="marcos aurelio gularte de castro" userId="67f50566e2aee3b4" providerId="LiveId" clId="{2E0F681C-3761-6D44-9DB7-277551F06224}" dt="2020-12-21T12:20:43.963" v="53" actId="6264"/>
          <ac:spMkLst>
            <pc:docMk/>
            <pc:sldMk cId="1746722125" sldId="274"/>
            <ac:spMk id="15" creationId="{587D7192-C229-5A4B-BF85-A2FEDF8B989E}"/>
          </ac:spMkLst>
        </pc:spChg>
        <pc:spChg chg="add del mod">
          <ac:chgData name="marcos aurelio gularte de castro" userId="67f50566e2aee3b4" providerId="LiveId" clId="{2E0F681C-3761-6D44-9DB7-277551F06224}" dt="2020-12-21T12:20:43.963" v="53" actId="6264"/>
          <ac:spMkLst>
            <pc:docMk/>
            <pc:sldMk cId="1746722125" sldId="274"/>
            <ac:spMk id="16" creationId="{3172B8E2-F093-4942-9577-AE4709A4034C}"/>
          </ac:spMkLst>
        </pc:spChg>
        <pc:spChg chg="add del mod">
          <ac:chgData name="marcos aurelio gularte de castro" userId="67f50566e2aee3b4" providerId="LiveId" clId="{2E0F681C-3761-6D44-9DB7-277551F06224}" dt="2020-12-21T12:20:43.963" v="53" actId="6264"/>
          <ac:spMkLst>
            <pc:docMk/>
            <pc:sldMk cId="1746722125" sldId="274"/>
            <ac:spMk id="17" creationId="{BD3C46E5-BB77-D94C-883A-E018F9F00A55}"/>
          </ac:spMkLst>
        </pc:spChg>
        <pc:picChg chg="add mod ord modCrop">
          <ac:chgData name="marcos aurelio gularte de castro" userId="67f50566e2aee3b4" providerId="LiveId" clId="{2E0F681C-3761-6D44-9DB7-277551F06224}" dt="2020-12-21T12:20:43.963" v="53" actId="6264"/>
          <ac:picMkLst>
            <pc:docMk/>
            <pc:sldMk cId="1746722125" sldId="274"/>
            <ac:picMk id="7" creationId="{FAC6CC45-9E80-274D-A924-EA3B69D57CDB}"/>
          </ac:picMkLst>
        </pc:picChg>
        <pc:picChg chg="del">
          <ac:chgData name="marcos aurelio gularte de castro" userId="67f50566e2aee3b4" providerId="LiveId" clId="{2E0F681C-3761-6D44-9DB7-277551F06224}" dt="2020-12-21T12:19:28.242" v="49" actId="478"/>
          <ac:picMkLst>
            <pc:docMk/>
            <pc:sldMk cId="1746722125" sldId="274"/>
            <ac:picMk id="11" creationId="{7FF02756-196F-434C-8A3C-ADC4BF2C9593}"/>
          </ac:picMkLst>
        </pc:picChg>
        <pc:picChg chg="mod ord modCrop">
          <ac:chgData name="marcos aurelio gularte de castro" userId="67f50566e2aee3b4" providerId="LiveId" clId="{2E0F681C-3761-6D44-9DB7-277551F06224}" dt="2020-12-21T12:20:43.963" v="53" actId="6264"/>
          <ac:picMkLst>
            <pc:docMk/>
            <pc:sldMk cId="1746722125" sldId="274"/>
            <ac:picMk id="13" creationId="{7C58E8FC-0366-BD42-9A42-F664B2DE9432}"/>
          </ac:picMkLst>
        </pc:picChg>
      </pc:sldChg>
      <pc:sldMasterChg chg="modSldLayout">
        <pc:chgData name="marcos aurelio gularte de castro" userId="67f50566e2aee3b4" providerId="LiveId" clId="{2E0F681C-3761-6D44-9DB7-277551F06224}" dt="2020-12-21T12:19:08.428" v="48"/>
        <pc:sldMasterMkLst>
          <pc:docMk/>
          <pc:sldMasterMk cId="2749808387" sldId="2147483686"/>
        </pc:sldMasterMkLst>
        <pc:sldLayoutChg chg="addSp delSp modSp mod">
          <pc:chgData name="marcos aurelio gularte de castro" userId="67f50566e2aee3b4" providerId="LiveId" clId="{2E0F681C-3761-6D44-9DB7-277551F06224}" dt="2020-12-21T12:18:11.220" v="44" actId="1037"/>
          <pc:sldLayoutMkLst>
            <pc:docMk/>
            <pc:sldMasterMk cId="2749808387" sldId="2147483686"/>
            <pc:sldLayoutMk cId="3432746685" sldId="2147483694"/>
          </pc:sldLayoutMkLst>
          <pc:picChg chg="del">
            <ac:chgData name="marcos aurelio gularte de castro" userId="67f50566e2aee3b4" providerId="LiveId" clId="{2E0F681C-3761-6D44-9DB7-277551F06224}" dt="2020-12-21T12:18:05.370" v="14" actId="478"/>
            <ac:picMkLst>
              <pc:docMk/>
              <pc:sldMasterMk cId="2749808387" sldId="2147483686"/>
              <pc:sldLayoutMk cId="3432746685" sldId="2147483694"/>
              <ac:picMk id="5" creationId="{09C1D839-AB2A-334D-86FD-5CE73AF32ACD}"/>
            </ac:picMkLst>
          </pc:picChg>
          <pc:picChg chg="add mod">
            <ac:chgData name="marcos aurelio gularte de castro" userId="67f50566e2aee3b4" providerId="LiveId" clId="{2E0F681C-3761-6D44-9DB7-277551F06224}" dt="2020-12-21T12:18:11.220" v="44" actId="1037"/>
            <ac:picMkLst>
              <pc:docMk/>
              <pc:sldMasterMk cId="2749808387" sldId="2147483686"/>
              <pc:sldLayoutMk cId="3432746685" sldId="2147483694"/>
              <ac:picMk id="7" creationId="{2EF43845-C00E-F247-A852-7C697E0C2FA6}"/>
            </ac:picMkLst>
          </pc:picChg>
          <pc:picChg chg="del">
            <ac:chgData name="marcos aurelio gularte de castro" userId="67f50566e2aee3b4" providerId="LiveId" clId="{2E0F681C-3761-6D44-9DB7-277551F06224}" dt="2020-12-21T12:18:05.370" v="14" actId="478"/>
            <ac:picMkLst>
              <pc:docMk/>
              <pc:sldMasterMk cId="2749808387" sldId="2147483686"/>
              <pc:sldLayoutMk cId="3432746685" sldId="2147483694"/>
              <ac:picMk id="11" creationId="{018CFA39-E2D6-8A46-BE29-0380BFD8C091}"/>
            </ac:picMkLst>
          </pc:picChg>
        </pc:sldLayoutChg>
        <pc:sldLayoutChg chg="addSp delSp modSp mod">
          <pc:chgData name="marcos aurelio gularte de castro" userId="67f50566e2aee3b4" providerId="LiveId" clId="{2E0F681C-3761-6D44-9DB7-277551F06224}" dt="2020-12-21T12:17:39.425" v="13" actId="1035"/>
          <pc:sldLayoutMkLst>
            <pc:docMk/>
            <pc:sldMasterMk cId="2749808387" sldId="2147483686"/>
            <pc:sldLayoutMk cId="2253637543" sldId="2147483714"/>
          </pc:sldLayoutMkLst>
          <pc:picChg chg="add del">
            <ac:chgData name="marcos aurelio gularte de castro" userId="67f50566e2aee3b4" providerId="LiveId" clId="{2E0F681C-3761-6D44-9DB7-277551F06224}" dt="2020-12-21T12:17:26.251" v="1" actId="478"/>
            <ac:picMkLst>
              <pc:docMk/>
              <pc:sldMasterMk cId="2749808387" sldId="2147483686"/>
              <pc:sldLayoutMk cId="2253637543" sldId="2147483714"/>
              <ac:picMk id="7" creationId="{892AAEC7-B87D-2442-9798-66FEA3EB83BE}"/>
            </ac:picMkLst>
          </pc:picChg>
          <pc:picChg chg="del">
            <ac:chgData name="marcos aurelio gularte de castro" userId="67f50566e2aee3b4" providerId="LiveId" clId="{2E0F681C-3761-6D44-9DB7-277551F06224}" dt="2020-12-21T12:17:28.524" v="2" actId="478"/>
            <ac:picMkLst>
              <pc:docMk/>
              <pc:sldMasterMk cId="2749808387" sldId="2147483686"/>
              <pc:sldLayoutMk cId="2253637543" sldId="2147483714"/>
              <ac:picMk id="8" creationId="{2B849E26-FD60-5044-A7BD-A5F4D0CCFD3D}"/>
            </ac:picMkLst>
          </pc:picChg>
          <pc:picChg chg="add mod">
            <ac:chgData name="marcos aurelio gularte de castro" userId="67f50566e2aee3b4" providerId="LiveId" clId="{2E0F681C-3761-6D44-9DB7-277551F06224}" dt="2020-12-21T12:17:39.425" v="13" actId="1035"/>
            <ac:picMkLst>
              <pc:docMk/>
              <pc:sldMasterMk cId="2749808387" sldId="2147483686"/>
              <pc:sldLayoutMk cId="2253637543" sldId="2147483714"/>
              <ac:picMk id="10" creationId="{2C916CF5-9AC1-D14B-B846-D5DE370398A2}"/>
            </ac:picMkLst>
          </pc:picChg>
        </pc:sldLayoutChg>
        <pc:sldLayoutChg chg="addSp delSp modSp mod">
          <pc:chgData name="marcos aurelio gularte de castro" userId="67f50566e2aee3b4" providerId="LiveId" clId="{2E0F681C-3761-6D44-9DB7-277551F06224}" dt="2020-12-21T12:18:46.782" v="47" actId="1076"/>
          <pc:sldLayoutMkLst>
            <pc:docMk/>
            <pc:sldMasterMk cId="2749808387" sldId="2147483686"/>
            <pc:sldLayoutMk cId="943996577" sldId="2147483715"/>
          </pc:sldLayoutMkLst>
          <pc:picChg chg="add mod">
            <ac:chgData name="marcos aurelio gularte de castro" userId="67f50566e2aee3b4" providerId="LiveId" clId="{2E0F681C-3761-6D44-9DB7-277551F06224}" dt="2020-12-21T12:18:46.782" v="47" actId="1076"/>
            <ac:picMkLst>
              <pc:docMk/>
              <pc:sldMasterMk cId="2749808387" sldId="2147483686"/>
              <pc:sldLayoutMk cId="943996577" sldId="2147483715"/>
              <ac:picMk id="9" creationId="{CC938084-A976-8641-9933-15B8C730F7FF}"/>
            </ac:picMkLst>
          </pc:picChg>
          <pc:picChg chg="del">
            <ac:chgData name="marcos aurelio gularte de castro" userId="67f50566e2aee3b4" providerId="LiveId" clId="{2E0F681C-3761-6D44-9DB7-277551F06224}" dt="2020-12-21T12:18:41.708" v="45" actId="478"/>
            <ac:picMkLst>
              <pc:docMk/>
              <pc:sldMasterMk cId="2749808387" sldId="2147483686"/>
              <pc:sldLayoutMk cId="943996577" sldId="2147483715"/>
              <ac:picMk id="42" creationId="{4F6753B8-D0F9-A343-86E0-682B62C212FB}"/>
            </ac:picMkLst>
          </pc:picChg>
        </pc:sldLayoutChg>
        <pc:sldLayoutChg chg="addSp modSp">
          <pc:chgData name="marcos aurelio gularte de castro" userId="67f50566e2aee3b4" providerId="LiveId" clId="{2E0F681C-3761-6D44-9DB7-277551F06224}" dt="2020-12-21T12:19:08.428" v="48"/>
          <pc:sldLayoutMkLst>
            <pc:docMk/>
            <pc:sldMasterMk cId="2749808387" sldId="2147483686"/>
            <pc:sldLayoutMk cId="1140514362" sldId="2147483716"/>
          </pc:sldLayoutMkLst>
          <pc:picChg chg="add mod">
            <ac:chgData name="marcos aurelio gularte de castro" userId="67f50566e2aee3b4" providerId="LiveId" clId="{2E0F681C-3761-6D44-9DB7-277551F06224}" dt="2020-12-21T12:19:08.428" v="48"/>
            <ac:picMkLst>
              <pc:docMk/>
              <pc:sldMasterMk cId="2749808387" sldId="2147483686"/>
              <pc:sldLayoutMk cId="1140514362" sldId="2147483716"/>
              <ac:picMk id="8" creationId="{37920210-9FCA-744B-9033-BA3F6762D193}"/>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88AFC1-2739-4B4B-9A23-898E896AA73A}" type="datetimeFigureOut">
              <a:rPr lang="en-US" smtClean="0"/>
              <a:t>12/21/20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C9FB5B-F997-4142-B537-5F0C3D5F3188}" type="slidenum">
              <a:rPr lang="en-US" smtClean="0"/>
              <a:t>‹nº›</a:t>
            </a:fld>
            <a:endParaRPr lang="en-US"/>
          </a:p>
        </p:txBody>
      </p:sp>
    </p:spTree>
    <p:extLst>
      <p:ext uri="{BB962C8B-B14F-4D97-AF65-F5344CB8AC3E}">
        <p14:creationId xmlns:p14="http://schemas.microsoft.com/office/powerpoint/2010/main" val="42984031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LARES DE ESPERANÇA E CURA</a:t>
            </a:r>
          </a:p>
        </p:txBody>
      </p:sp>
      <p:sp>
        <p:nvSpPr>
          <p:cNvPr id="4" name="Slide Number Placeholder 3"/>
          <p:cNvSpPr>
            <a:spLocks noGrp="1"/>
          </p:cNvSpPr>
          <p:nvPr>
            <p:ph type="sldNum" sz="quarter" idx="10"/>
          </p:nvPr>
        </p:nvSpPr>
        <p:spPr/>
        <p:txBody>
          <a:bodyPr/>
          <a:lstStyle/>
          <a:p>
            <a:fld id="{DDC9FB5B-F997-4142-B537-5F0C3D5F3188}" type="slidenum">
              <a:rPr lang="en-US" smtClean="0"/>
              <a:t>1</a:t>
            </a:fld>
            <a:endParaRPr lang="en-US" dirty="0"/>
          </a:p>
        </p:txBody>
      </p:sp>
    </p:spTree>
    <p:extLst>
      <p:ext uri="{BB962C8B-B14F-4D97-AF65-F5344CB8AC3E}">
        <p14:creationId xmlns:p14="http://schemas.microsoft.com/office/powerpoint/2010/main" val="12586173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DDC9FB5B-F997-4142-B537-5F0C3D5F3188}" type="slidenum">
              <a:rPr lang="en-US" smtClean="0"/>
              <a:t>10</a:t>
            </a:fld>
            <a:endParaRPr lang="en-US"/>
          </a:p>
        </p:txBody>
      </p:sp>
    </p:spTree>
    <p:extLst>
      <p:ext uri="{BB962C8B-B14F-4D97-AF65-F5344CB8AC3E}">
        <p14:creationId xmlns:p14="http://schemas.microsoft.com/office/powerpoint/2010/main" val="3032485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Eventos emocionantes de la vida</a:t>
            </a:r>
          </a:p>
          <a:p>
            <a:endParaRPr lang="es-ES" sz="1200" b="1" kern="1200" dirty="0">
              <a:solidFill>
                <a:schemeClr val="tx1"/>
              </a:solidFill>
              <a:effectLst/>
              <a:latin typeface="+mn-lt"/>
              <a:ea typeface="+mn-ea"/>
              <a:cs typeface="+mn-cs"/>
            </a:endParaRPr>
          </a:p>
          <a:p>
            <a:r>
              <a:rPr lang="es-ES" sz="1200" b="1" kern="1200" dirty="0">
                <a:solidFill>
                  <a:schemeClr val="tx1"/>
                </a:solidFill>
                <a:effectLst/>
                <a:latin typeface="+mn-lt"/>
                <a:ea typeface="+mn-ea"/>
                <a:cs typeface="+mn-cs"/>
              </a:rPr>
              <a:t>¿Qué provisiones hizo Dios para que Elías sobreviviera durante el largo período de sequía en Israel? </a:t>
            </a:r>
          </a:p>
          <a:p>
            <a:r>
              <a:rPr lang="es-ES" sz="1200" b="0" kern="1200" dirty="0">
                <a:solidFill>
                  <a:schemeClr val="tx1"/>
                </a:solidFill>
                <a:effectLst/>
                <a:latin typeface="+mn-lt"/>
                <a:ea typeface="+mn-ea"/>
                <a:cs typeface="+mn-cs"/>
              </a:rPr>
              <a:t>(1 Reyes 17:2-6, 15, 16).</a:t>
            </a:r>
          </a:p>
          <a:p>
            <a:endParaRPr lang="es-ES" sz="1200" b="0" kern="1200" dirty="0">
              <a:solidFill>
                <a:schemeClr val="tx1"/>
              </a:solidFill>
              <a:effectLst/>
              <a:latin typeface="+mn-lt"/>
              <a:ea typeface="+mn-ea"/>
              <a:cs typeface="+mn-cs"/>
            </a:endParaRPr>
          </a:p>
          <a:p>
            <a:r>
              <a:rPr lang="es-ES" sz="1200" b="0" kern="1200" dirty="0">
                <a:solidFill>
                  <a:schemeClr val="tx1"/>
                </a:solidFill>
                <a:effectLst/>
                <a:latin typeface="+mn-lt"/>
                <a:ea typeface="+mn-ea"/>
                <a:cs typeface="+mn-cs"/>
              </a:rPr>
              <a:t>En medio de un largo período de hambre, Elías se debe haber sentido muy cerca del Señor, que cuidó personalmente de él. Primero tuvo la oportunidad de experimentar que los cuervos (pájaros normalmente desagradables) vinieran dos veces por día para alimentarlo. Habla de un milagro. Después vio raciones interminables de pan provenientes de un poco de aceite y harina, lo suficiente para alimentar a tres personas durante dos años. De cuántas pruebas más del cuidado providencial de Dios necesitaría alguien.</a:t>
            </a:r>
          </a:p>
          <a:p>
            <a:endParaRPr lang="es-ES" sz="1200" b="0" kern="1200" dirty="0">
              <a:solidFill>
                <a:schemeClr val="tx1"/>
              </a:solidFill>
              <a:effectLst/>
              <a:latin typeface="+mn-lt"/>
              <a:ea typeface="+mn-ea"/>
              <a:cs typeface="+mn-cs"/>
            </a:endParaRPr>
          </a:p>
          <a:p>
            <a:r>
              <a:rPr lang="es-ES" sz="1200" b="0" kern="1200" dirty="0">
                <a:solidFill>
                  <a:schemeClr val="tx1"/>
                </a:solidFill>
                <a:effectLst/>
                <a:latin typeface="+mn-lt"/>
                <a:ea typeface="+mn-ea"/>
                <a:cs typeface="+mn-cs"/>
              </a:rPr>
              <a:t>Elena de White aplicó las lecciones de esa historia al pueblo fiel de Dios en los últimos días:</a:t>
            </a:r>
          </a:p>
          <a:p>
            <a:r>
              <a:rPr lang="pt-BR" sz="1200" b="1" kern="1200" cap="all" noProof="0" dirty="0">
                <a:solidFill>
                  <a:schemeClr val="tx1"/>
                </a:solidFill>
                <a:effectLst/>
                <a:latin typeface="+mn-lt"/>
                <a:ea typeface="+mn-ea"/>
                <a:cs typeface="+mn-cs"/>
              </a:rPr>
              <a:t>“</a:t>
            </a:r>
            <a:r>
              <a:rPr lang="es-ES" dirty="0"/>
              <a:t>Vi que nuestro pan y nuestras aguas nos estarán asegurados en aquel tiempo, y no sufriremos escasez ni hambre; porque Dios puede preparar mesa para nosotros en el desierto. Si fuese necesario, mandaría cuervos para que nos alimentasen, como alimentó a Elías, o haría bajar maná del cielo, como lo hizo en favor de los israelitas” (EGW, </a:t>
            </a:r>
            <a:r>
              <a:rPr lang="es-ES" i="1" dirty="0"/>
              <a:t>Primeros escritos</a:t>
            </a:r>
            <a:r>
              <a:rPr lang="es-ES" dirty="0"/>
              <a:t>, p. 56).</a:t>
            </a:r>
            <a:endParaRPr lang="pt-BR" sz="1200" b="1" kern="1200" cap="all" noProof="0" dirty="0">
              <a:solidFill>
                <a:schemeClr val="tx1"/>
              </a:solidFill>
              <a:effectLst/>
              <a:latin typeface="+mn-lt"/>
              <a:ea typeface="+mn-ea"/>
              <a:cs typeface="+mn-cs"/>
            </a:endParaRPr>
          </a:p>
          <a:p>
            <a:endParaRPr lang="pt-BR" sz="1200" b="1" kern="1200" cap="all" noProof="0" dirty="0">
              <a:solidFill>
                <a:schemeClr val="tx1"/>
              </a:solidFill>
              <a:effectLst/>
              <a:latin typeface="+mn-lt"/>
              <a:ea typeface="+mn-ea"/>
              <a:cs typeface="+mn-cs"/>
            </a:endParaRPr>
          </a:p>
          <a:p>
            <a:r>
              <a:rPr lang="pt-BR" sz="1200" kern="1200" noProof="0" dirty="0">
                <a:solidFill>
                  <a:schemeClr val="tx1"/>
                </a:solidFill>
                <a:effectLst/>
                <a:latin typeface="+mn-lt"/>
                <a:ea typeface="+mn-ea"/>
                <a:cs typeface="+mn-cs"/>
              </a:rPr>
              <a:t> </a:t>
            </a:r>
          </a:p>
          <a:p>
            <a:r>
              <a:rPr lang="pt-BR" sz="1200" kern="1200" noProof="0" dirty="0">
                <a:solidFill>
                  <a:schemeClr val="tx1"/>
                </a:solidFill>
                <a:effectLst/>
                <a:latin typeface="+mn-lt"/>
                <a:ea typeface="+mn-ea"/>
                <a:cs typeface="+mn-cs"/>
              </a:rPr>
              <a:t> </a:t>
            </a:r>
          </a:p>
          <a:p>
            <a:endParaRPr lang="pt-BR" noProof="0" dirty="0"/>
          </a:p>
        </p:txBody>
      </p:sp>
      <p:sp>
        <p:nvSpPr>
          <p:cNvPr id="4" name="Slide Number Placeholder 3"/>
          <p:cNvSpPr>
            <a:spLocks noGrp="1"/>
          </p:cNvSpPr>
          <p:nvPr>
            <p:ph type="sldNum" sz="quarter" idx="10"/>
          </p:nvPr>
        </p:nvSpPr>
        <p:spPr/>
        <p:txBody>
          <a:bodyPr/>
          <a:lstStyle/>
          <a:p>
            <a:fld id="{DDC9FB5B-F997-4142-B537-5F0C3D5F3188}" type="slidenum">
              <a:rPr lang="en-US" smtClean="0"/>
              <a:t>11</a:t>
            </a:fld>
            <a:endParaRPr lang="en-US" dirty="0"/>
          </a:p>
        </p:txBody>
      </p:sp>
    </p:spTree>
    <p:extLst>
      <p:ext uri="{BB962C8B-B14F-4D97-AF65-F5344CB8AC3E}">
        <p14:creationId xmlns:p14="http://schemas.microsoft.com/office/powerpoint/2010/main" val="3113528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ctr"/>
            <a:r>
              <a:rPr lang="es-ES" dirty="0"/>
              <a:t>¿Qué otras cosas le sucedieron a Elías, y qué lecciones podemos extraer de ellas para nosotros?   (1 Reyes 17:17-22; 18:23-39, 45).</a:t>
            </a:r>
            <a:endParaRPr lang="pt-BR" dirty="0"/>
          </a:p>
          <a:p>
            <a:pPr marL="0" indent="0" algn="ctr">
              <a:buNone/>
            </a:pPr>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t>12</a:t>
            </a:fld>
            <a:endParaRPr lang="en-US" dirty="0"/>
          </a:p>
        </p:txBody>
      </p:sp>
    </p:spTree>
    <p:extLst>
      <p:ext uri="{BB962C8B-B14F-4D97-AF65-F5344CB8AC3E}">
        <p14:creationId xmlns:p14="http://schemas.microsoft.com/office/powerpoint/2010/main" val="24162830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buNone/>
            </a:pPr>
            <a:r>
              <a:rPr lang="es-ES" sz="1200" b="1" dirty="0"/>
              <a:t>Dios usó a Elías para resucitar al hijo de la viuda. ¡Qué prueba de fe y qué vindicación del poder de Dios sobre la vida y la muerte! </a:t>
            </a:r>
          </a:p>
          <a:p>
            <a:pPr marL="0" indent="0" algn="l">
              <a:buNone/>
            </a:pPr>
            <a:r>
              <a:rPr lang="es-ES" sz="1200" dirty="0"/>
              <a:t>Luego, la prueba en el Monte Carmelo fue una demostración irrefutable y espectacular del poder de Dios. Finalmente, una fuerte lluvia después una sequía de tres años fue otra manifestación de que Dios se involucra en los asuntos humanos. La vida de Elías estuvo repleta de la intervención divina directa. </a:t>
            </a:r>
          </a:p>
          <a:p>
            <a:pPr marL="0" indent="0" algn="l">
              <a:buNone/>
            </a:pPr>
            <a:r>
              <a:rPr lang="es-ES" sz="1200" dirty="0"/>
              <a:t>Es difícil imaginar como alguien, después de todo eso, podría no confiar plenamente en el Señor. Sin embargo, no mucho tiempo después de esos acontecimientos, Elías fue vencido por el desánimo.</a:t>
            </a:r>
            <a:endParaRPr lang="pt-BR" sz="1200" dirty="0">
              <a:effectLst>
                <a:outerShdw blurRad="38100" dist="38100" dir="2700000" algn="tl">
                  <a:srgbClr val="000000">
                    <a:alpha val="43137"/>
                  </a:srgbClr>
                </a:outerShdw>
              </a:effectLst>
            </a:endParaRPr>
          </a:p>
          <a:p>
            <a:pPr marL="0" indent="0" algn="l">
              <a:buNone/>
            </a:pPr>
            <a:endParaRPr lang="pt-BR" dirty="0"/>
          </a:p>
          <a:p>
            <a:pPr marL="0" indent="0" algn="ctr">
              <a:buNone/>
            </a:pPr>
            <a:endParaRPr lang="en-US" dirty="0"/>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t>13</a:t>
            </a:fld>
            <a:endParaRPr lang="en-US" dirty="0"/>
          </a:p>
        </p:txBody>
      </p:sp>
    </p:spTree>
    <p:extLst>
      <p:ext uri="{BB962C8B-B14F-4D97-AF65-F5344CB8AC3E}">
        <p14:creationId xmlns:p14="http://schemas.microsoft.com/office/powerpoint/2010/main" val="9171991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5175" y="317500"/>
            <a:ext cx="5294313" cy="2978150"/>
          </a:xfrm>
        </p:spPr>
      </p:sp>
      <p:sp>
        <p:nvSpPr>
          <p:cNvPr id="3" name="Notes Placeholder 2"/>
          <p:cNvSpPr>
            <a:spLocks noGrp="1"/>
          </p:cNvSpPr>
          <p:nvPr>
            <p:ph type="body" idx="1"/>
          </p:nvPr>
        </p:nvSpPr>
        <p:spPr>
          <a:xfrm>
            <a:off x="685800" y="3340860"/>
            <a:ext cx="5486400" cy="4114800"/>
          </a:xfrm>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¿El éxito y la realización le producen estrés? Una larga serie de eventos emocionantes (aun positivos) pueden agregar mucho peso a su carga. Al mismo tiempo, ¿por qué tenemos que ser cuidadosos para no estar muy confiados nosotros mismos durante los buenos tiempos?</a:t>
            </a:r>
          </a:p>
          <a:p>
            <a:pPr marL="0" marR="0" indent="0" algn="l" defTabSz="457200" rtl="0" eaLnBrk="1" fontAlgn="auto" latinLnBrk="0" hangingPunct="1">
              <a:lnSpc>
                <a:spcPct val="100000"/>
              </a:lnSpc>
              <a:spcBef>
                <a:spcPts val="0"/>
              </a:spcBef>
              <a:spcAft>
                <a:spcPts val="0"/>
              </a:spcAft>
              <a:buClrTx/>
              <a:buSzTx/>
              <a:buFontTx/>
              <a:buNone/>
              <a:tabLst/>
              <a:defRPr/>
            </a:pPr>
            <a:endParaRPr lang="es-ES" sz="1200" b="1"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noProof="0" dirty="0">
                <a:solidFill>
                  <a:schemeClr val="tx1"/>
                </a:solidFill>
                <a:effectLst/>
                <a:latin typeface="+mn-lt"/>
                <a:ea typeface="+mn-ea"/>
                <a:cs typeface="+mn-cs"/>
              </a:rPr>
              <a:t>EVENTOS AMARGOS DE LA VIDA</a:t>
            </a:r>
          </a:p>
          <a:p>
            <a:pPr marL="0" marR="0" indent="0" algn="l" defTabSz="457200" rtl="0" eaLnBrk="1" fontAlgn="auto" latinLnBrk="0" hangingPunct="1">
              <a:lnSpc>
                <a:spcPct val="100000"/>
              </a:lnSpc>
              <a:spcBef>
                <a:spcPts val="0"/>
              </a:spcBef>
              <a:spcAft>
                <a:spcPts val="0"/>
              </a:spcAft>
              <a:buClrTx/>
              <a:buSzTx/>
              <a:buFontTx/>
              <a:buNone/>
              <a:tabLst/>
              <a:defRPr/>
            </a:pPr>
            <a:r>
              <a:rPr lang="es-ES" sz="1200" b="0" kern="1200" noProof="0" dirty="0">
                <a:solidFill>
                  <a:schemeClr val="tx1"/>
                </a:solidFill>
                <a:effectLst/>
                <a:latin typeface="+mn-lt"/>
                <a:ea typeface="+mn-ea"/>
                <a:cs typeface="+mn-cs"/>
              </a:rPr>
              <a:t>Lea 1 Reyes 18:40. Si Elías participó o no él mismo de la muerte de cientos de personas, él estaba claramente al frente de la operación, y esa debe haber sido una experiencia emocionalmente devastadora. Dios permitió ese acto como el único medio de erradicar la idolatría, que incluía el sacrificio de niños (</a:t>
            </a:r>
            <a:r>
              <a:rPr lang="es-ES" sz="1200" b="0" kern="1200" noProof="0" dirty="0" err="1">
                <a:solidFill>
                  <a:schemeClr val="tx1"/>
                </a:solidFill>
                <a:effectLst/>
                <a:latin typeface="+mn-lt"/>
                <a:ea typeface="+mn-ea"/>
                <a:cs typeface="+mn-cs"/>
              </a:rPr>
              <a:t>Jer</a:t>
            </a:r>
            <a:r>
              <a:rPr lang="es-ES" sz="1200" b="0" kern="1200" noProof="0" dirty="0">
                <a:solidFill>
                  <a:schemeClr val="tx1"/>
                </a:solidFill>
                <a:effectLst/>
                <a:latin typeface="+mn-lt"/>
                <a:ea typeface="+mn-ea"/>
                <a:cs typeface="+mn-cs"/>
              </a:rPr>
              <a:t>. 19:5). Sin embargo, seguramente debe haber cobrado un precio emocional del profeta.</a:t>
            </a:r>
          </a:p>
          <a:p>
            <a:pPr marL="0" marR="0" indent="0" algn="l" defTabSz="457200" rtl="0" eaLnBrk="1" fontAlgn="auto" latinLnBrk="0" hangingPunct="1">
              <a:lnSpc>
                <a:spcPct val="100000"/>
              </a:lnSpc>
              <a:spcBef>
                <a:spcPts val="0"/>
              </a:spcBef>
              <a:spcAft>
                <a:spcPts val="0"/>
              </a:spcAft>
              <a:buClrTx/>
              <a:buSzTx/>
              <a:buFontTx/>
              <a:buNone/>
              <a:tabLst/>
              <a:defRPr/>
            </a:pPr>
            <a:endParaRPr lang="es-ES" sz="1200" b="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noProof="0" dirty="0">
                <a:solidFill>
                  <a:schemeClr val="tx1"/>
                </a:solidFill>
                <a:effectLst/>
                <a:latin typeface="+mn-lt"/>
                <a:ea typeface="+mn-ea"/>
                <a:cs typeface="+mn-cs"/>
              </a:rPr>
              <a:t>En la cumbre del estrés de esa prueba, </a:t>
            </a:r>
            <a:r>
              <a:rPr lang="es-ES" sz="1200" b="1" kern="1200" dirty="0">
                <a:solidFill>
                  <a:schemeClr val="tx1"/>
                </a:solidFill>
                <a:effectLst/>
                <a:latin typeface="+mn-lt"/>
                <a:ea typeface="+mn-ea"/>
                <a:cs typeface="+mn-cs"/>
              </a:rPr>
              <a:t>¿</a:t>
            </a:r>
            <a:r>
              <a:rPr lang="es-ES" sz="1200" b="1" kern="1200" noProof="0" dirty="0">
                <a:solidFill>
                  <a:schemeClr val="tx1"/>
                </a:solidFill>
                <a:effectLst/>
                <a:latin typeface="+mn-lt"/>
                <a:ea typeface="+mn-ea"/>
                <a:cs typeface="+mn-cs"/>
              </a:rPr>
              <a:t>qué más enfrentó Elías? </a:t>
            </a:r>
            <a:r>
              <a:rPr lang="es-ES" sz="1200" b="0" kern="1200" noProof="0" dirty="0">
                <a:solidFill>
                  <a:schemeClr val="tx1"/>
                </a:solidFill>
                <a:effectLst/>
                <a:latin typeface="+mn-lt"/>
                <a:ea typeface="+mn-ea"/>
                <a:cs typeface="+mn-cs"/>
              </a:rPr>
              <a:t>1 Reyes 19:1, 2.</a:t>
            </a:r>
          </a:p>
          <a:p>
            <a:pPr marL="0" marR="0" indent="0" algn="l" defTabSz="457200" rtl="0" eaLnBrk="1" fontAlgn="auto" latinLnBrk="0" hangingPunct="1">
              <a:lnSpc>
                <a:spcPct val="100000"/>
              </a:lnSpc>
              <a:spcBef>
                <a:spcPts val="0"/>
              </a:spcBef>
              <a:spcAft>
                <a:spcPts val="0"/>
              </a:spcAft>
              <a:buClrTx/>
              <a:buSzTx/>
              <a:buFontTx/>
              <a:buNone/>
              <a:tabLst/>
              <a:defRPr/>
            </a:pPr>
            <a:endParaRPr lang="es-ES" sz="1200" b="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sz="1200" b="0" kern="1200" noProof="0" dirty="0">
                <a:solidFill>
                  <a:schemeClr val="tx1"/>
                </a:solidFill>
                <a:effectLst/>
                <a:latin typeface="+mn-lt"/>
                <a:ea typeface="+mn-ea"/>
                <a:cs typeface="+mn-cs"/>
              </a:rPr>
              <a:t>Desde el inicio del reinado de </a:t>
            </a:r>
            <a:r>
              <a:rPr lang="es-ES" sz="1200" b="0" kern="1200" noProof="0" dirty="0" err="1">
                <a:solidFill>
                  <a:schemeClr val="tx1"/>
                </a:solidFill>
                <a:effectLst/>
                <a:latin typeface="+mn-lt"/>
                <a:ea typeface="+mn-ea"/>
                <a:cs typeface="+mn-cs"/>
              </a:rPr>
              <a:t>Acab</a:t>
            </a:r>
            <a:r>
              <a:rPr lang="es-ES" sz="1200" b="0" kern="1200" noProof="0" dirty="0">
                <a:solidFill>
                  <a:schemeClr val="tx1"/>
                </a:solidFill>
                <a:effectLst/>
                <a:latin typeface="+mn-lt"/>
                <a:ea typeface="+mn-ea"/>
                <a:cs typeface="+mn-cs"/>
              </a:rPr>
              <a:t>, la reina mala había sido inflexible de que su marido debería “rendir culto a Baal y adorarlo” (1 Reyes 16:31). Como resultado, todo Israel había caído en prácticas idólatras. Jezabel fue fundamental para restaurar la adoración de </a:t>
            </a:r>
            <a:r>
              <a:rPr lang="es-ES" sz="1200" b="0" kern="1200" noProof="0" dirty="0" err="1">
                <a:solidFill>
                  <a:schemeClr val="tx1"/>
                </a:solidFill>
                <a:effectLst/>
                <a:latin typeface="+mn-lt"/>
                <a:ea typeface="+mn-ea"/>
                <a:cs typeface="+mn-cs"/>
              </a:rPr>
              <a:t>Asera</a:t>
            </a:r>
            <a:r>
              <a:rPr lang="es-ES" sz="1200" b="0" kern="1200" noProof="0" dirty="0">
                <a:solidFill>
                  <a:schemeClr val="tx1"/>
                </a:solidFill>
                <a:effectLst/>
                <a:latin typeface="+mn-lt"/>
                <a:ea typeface="+mn-ea"/>
                <a:cs typeface="+mn-cs"/>
              </a:rPr>
              <a:t>, una de las formas más viles y degradantes de la idolatría cananea. Ahora, con la muerte de todos los sacerdotes, Jezabel se sintió impaciente y furiosa. </a:t>
            </a:r>
          </a:p>
          <a:p>
            <a:pPr marL="0" marR="0" indent="0" algn="l" defTabSz="457200" rtl="0" eaLnBrk="1" fontAlgn="auto" latinLnBrk="0" hangingPunct="1">
              <a:lnSpc>
                <a:spcPct val="100000"/>
              </a:lnSpc>
              <a:spcBef>
                <a:spcPts val="0"/>
              </a:spcBef>
              <a:spcAft>
                <a:spcPts val="0"/>
              </a:spcAft>
              <a:buClrTx/>
              <a:buSzTx/>
              <a:buFontTx/>
              <a:buNone/>
              <a:tabLst/>
              <a:defRPr/>
            </a:pPr>
            <a:endParaRPr lang="es-ES" sz="1200" b="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¿Cómo reaccionó Elías al mensaje enviado por Jezabel? </a:t>
            </a:r>
            <a:r>
              <a:rPr lang="es-ES" sz="1200" b="0" kern="1200" dirty="0">
                <a:solidFill>
                  <a:schemeClr val="tx1"/>
                </a:solidFill>
                <a:effectLst/>
                <a:latin typeface="+mn-lt"/>
                <a:ea typeface="+mn-ea"/>
                <a:cs typeface="+mn-cs"/>
              </a:rPr>
              <a:t>1 Reyes 19:3, 4. </a:t>
            </a:r>
            <a:endParaRPr lang="pt-BR" sz="1200" b="0" noProof="0" dirty="0">
              <a:solidFill>
                <a:srgbClr val="000000"/>
              </a:solidFill>
              <a:effectLst>
                <a:outerShdw blurRad="38100" dist="38100" dir="2700000" algn="tl">
                  <a:srgbClr val="000000">
                    <a:alpha val="43137"/>
                  </a:srgbClr>
                </a:outerShdw>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satisfechos</a:t>
            </a:r>
            <a:endParaRPr lang="pt-BR" sz="1200" b="0" noProof="0" dirty="0">
              <a:solidFill>
                <a:srgbClr val="000000"/>
              </a:solidFill>
              <a:effectLst>
                <a:outerShdw blurRad="38100" dist="38100" dir="2700000" algn="tl">
                  <a:srgbClr val="000000">
                    <a:alpha val="43137"/>
                  </a:srgbClr>
                </a:outerShdw>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sz="1200" b="0" kern="1200" dirty="0">
                <a:solidFill>
                  <a:schemeClr val="tx1"/>
                </a:solidFill>
                <a:effectLst/>
                <a:latin typeface="+mn-lt"/>
                <a:ea typeface="+mn-ea"/>
                <a:cs typeface="+mn-cs"/>
              </a:rPr>
              <a:t>¿Cómo pudo este hombre de Dios, después de haber presenciado una serie de milagros maravillosos, estar en tal estado de desesperación? ¿Cómo llegó al punto de pedir a Dios que le quitara la vida? Al final, considere los milagros que había visto y también los milagros en los cuales había estado involucrado.  </a:t>
            </a:r>
            <a:endParaRPr lang="pt-BR" sz="1200" b="0" noProof="0" dirty="0">
              <a:solidFill>
                <a:srgbClr val="000000"/>
              </a:solidFill>
              <a:effectLst>
                <a:outerShdw blurRad="38100" dist="38100" dir="2700000" algn="tl">
                  <a:srgbClr val="000000">
                    <a:alpha val="43137"/>
                  </a:srgbClr>
                </a:outerShdw>
              </a:effectLst>
            </a:endParaRPr>
          </a:p>
          <a:p>
            <a:r>
              <a:rPr lang="pt-BR" noProof="0" dirty="0"/>
              <a:t> </a:t>
            </a:r>
          </a:p>
          <a:p>
            <a:r>
              <a:rPr lang="pt-BR" i="1" noProof="0" dirty="0"/>
              <a:t> </a:t>
            </a:r>
            <a:endParaRPr lang="pt-BR" noProof="0" dirty="0"/>
          </a:p>
          <a:p>
            <a:r>
              <a:rPr lang="pt-BR" sz="1200" b="1" kern="1200" noProof="0" dirty="0">
                <a:solidFill>
                  <a:schemeClr val="tx1"/>
                </a:solidFill>
                <a:effectLst/>
                <a:latin typeface="+mn-lt"/>
                <a:ea typeface="+mn-ea"/>
                <a:cs typeface="+mn-cs"/>
              </a:rPr>
              <a:t> </a:t>
            </a:r>
            <a:endParaRPr lang="pt-BR" sz="1200" kern="1200" noProof="0" dirty="0">
              <a:solidFill>
                <a:schemeClr val="tx1"/>
              </a:solidFill>
              <a:effectLst/>
              <a:latin typeface="+mn-lt"/>
              <a:ea typeface="+mn-ea"/>
              <a:cs typeface="+mn-cs"/>
            </a:endParaRPr>
          </a:p>
          <a:p>
            <a:r>
              <a:rPr lang="pt-BR" sz="1200" b="1" kern="1200" noProof="0" dirty="0">
                <a:solidFill>
                  <a:schemeClr val="tx1"/>
                </a:solidFill>
                <a:effectLst/>
                <a:latin typeface="+mn-lt"/>
                <a:ea typeface="+mn-ea"/>
                <a:cs typeface="+mn-cs"/>
              </a:rPr>
              <a:t> </a:t>
            </a:r>
            <a:endParaRPr lang="pt-BR" sz="1200" kern="1200" noProof="0" dirty="0">
              <a:solidFill>
                <a:schemeClr val="tx1"/>
              </a:solidFill>
              <a:effectLst/>
              <a:latin typeface="+mn-lt"/>
              <a:ea typeface="+mn-ea"/>
              <a:cs typeface="+mn-cs"/>
            </a:endParaRPr>
          </a:p>
          <a:p>
            <a:endParaRPr lang="pt-BR" noProof="0" dirty="0"/>
          </a:p>
        </p:txBody>
      </p:sp>
      <p:sp>
        <p:nvSpPr>
          <p:cNvPr id="4" name="Slide Number Placeholder 3"/>
          <p:cNvSpPr>
            <a:spLocks noGrp="1"/>
          </p:cNvSpPr>
          <p:nvPr>
            <p:ph type="sldNum" sz="quarter" idx="10"/>
          </p:nvPr>
        </p:nvSpPr>
        <p:spPr/>
        <p:txBody>
          <a:bodyPr/>
          <a:lstStyle/>
          <a:p>
            <a:fld id="{DDC9FB5B-F997-4142-B537-5F0C3D5F3188}" type="slidenum">
              <a:rPr lang="en-US" smtClean="0"/>
              <a:t>14</a:t>
            </a:fld>
            <a:endParaRPr lang="en-US"/>
          </a:p>
        </p:txBody>
      </p:sp>
    </p:spTree>
    <p:extLst>
      <p:ext uri="{BB962C8B-B14F-4D97-AF65-F5344CB8AC3E}">
        <p14:creationId xmlns:p14="http://schemas.microsoft.com/office/powerpoint/2010/main" val="2882208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5725" y="384175"/>
            <a:ext cx="4046538" cy="2276475"/>
          </a:xfrm>
        </p:spPr>
      </p:sp>
      <p:sp>
        <p:nvSpPr>
          <p:cNvPr id="3" name="Notes Placeholder 2"/>
          <p:cNvSpPr>
            <a:spLocks noGrp="1"/>
          </p:cNvSpPr>
          <p:nvPr>
            <p:ph type="body" idx="1"/>
          </p:nvPr>
        </p:nvSpPr>
        <p:spPr>
          <a:xfrm>
            <a:off x="685800" y="2789463"/>
            <a:ext cx="5486400" cy="4114800"/>
          </a:xfrm>
        </p:spPr>
        <p:txBody>
          <a:bodyPr/>
          <a:lstStyle/>
          <a:p>
            <a:pPr marL="0" indent="0" algn="l">
              <a:buNone/>
            </a:pPr>
            <a:r>
              <a:rPr lang="es-ES" dirty="0"/>
              <a:t>“Así se había aprovechado Satanás de la debilidad de la humanidad. Y aun hoy sigue obrando de la misma manera. Siempre que una persona esté rodeada de nubes, se halle perpleja por las circunstancias, o afligida por la pobreza y angustia, Satanás está listo para tentarla y molestarla. Ataca los puntos débiles de nuestro carácter. Trata de destruir nuestra confianza en Dios porque él permite que exista tal estado de cosas” (EGW, </a:t>
            </a:r>
            <a:r>
              <a:rPr lang="es-ES" i="1" dirty="0"/>
              <a:t>El Deseado de todas las gentes</a:t>
            </a:r>
            <a:r>
              <a:rPr lang="es-ES" dirty="0"/>
              <a:t>, p. 95). </a:t>
            </a:r>
          </a:p>
          <a:p>
            <a:pPr marL="0" indent="0" algn="l">
              <a:buNone/>
            </a:pPr>
            <a:endParaRPr lang="es-ES" dirty="0"/>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t>15</a:t>
            </a:fld>
            <a:endParaRPr lang="en-US"/>
          </a:p>
        </p:txBody>
      </p:sp>
    </p:spTree>
    <p:extLst>
      <p:ext uri="{BB962C8B-B14F-4D97-AF65-F5344CB8AC3E}">
        <p14:creationId xmlns:p14="http://schemas.microsoft.com/office/powerpoint/2010/main" val="36365489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dirty="0"/>
              <a:t>¿Cuántas veces usted hizo lo mismo: se olvidó de la manera increíble como el Señor obró en su favor en el pasado? </a:t>
            </a:r>
          </a:p>
          <a:p>
            <a:r>
              <a:rPr lang="es-ES" dirty="0"/>
              <a:t>¿Por qué es tan importante, especialmente en momentos de desesperación y estrés, apegarse a los recuerdos de como Dios actuó en su vida en el pasado? </a:t>
            </a:r>
          </a:p>
          <a:p>
            <a:r>
              <a:rPr lang="es-ES" dirty="0"/>
              <a:t>¿Por qué nos olvidamos tan fácilmente de lo que el Señor hizo por nosotros? ¿Cómo pueden ayudar la alabanza y la adoración en los momentos difíciles?</a:t>
            </a:r>
            <a:endParaRPr lang="pt-BR" dirty="0"/>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t>16</a:t>
            </a:fld>
            <a:endParaRPr lang="en-US"/>
          </a:p>
        </p:txBody>
      </p:sp>
    </p:spTree>
    <p:extLst>
      <p:ext uri="{BB962C8B-B14F-4D97-AF65-F5344CB8AC3E}">
        <p14:creationId xmlns:p14="http://schemas.microsoft.com/office/powerpoint/2010/main" val="12690324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La terapia de Dios </a:t>
            </a:r>
          </a:p>
          <a:p>
            <a:r>
              <a:rPr lang="es-ES" sz="1200" b="1" kern="1200" dirty="0">
                <a:solidFill>
                  <a:schemeClr val="tx1"/>
                </a:solidFill>
                <a:effectLst/>
                <a:latin typeface="+mn-lt"/>
                <a:ea typeface="+mn-ea"/>
                <a:cs typeface="+mn-cs"/>
              </a:rPr>
              <a:t>Lea 1 Reyes 19:5-9. ¿Cuáles fueron los remedios sencillos que se prodigaron a Elías durante este período de estrés en su vida?</a:t>
            </a:r>
          </a:p>
          <a:p>
            <a:r>
              <a:rPr lang="es-ES" sz="1200" b="1" kern="1200" dirty="0">
                <a:solidFill>
                  <a:schemeClr val="tx1"/>
                </a:solidFill>
                <a:effectLst/>
                <a:latin typeface="+mn-lt"/>
                <a:ea typeface="+mn-ea"/>
                <a:cs typeface="+mn-cs"/>
              </a:rPr>
              <a:t>¿Qué podemos extraer de esto para nosotros? ¿Cómo influyen nuestras acciones físicas para el bien o para el mal en nuestra actitud mental?</a:t>
            </a:r>
          </a:p>
          <a:p>
            <a:endParaRPr lang="en-US" sz="1200" b="1" kern="1200" cap="all" dirty="0">
              <a:solidFill>
                <a:schemeClr val="tx1"/>
              </a:solidFill>
              <a:effectLst/>
              <a:latin typeface="+mn-lt"/>
              <a:ea typeface="+mn-ea"/>
              <a:cs typeface="+mn-cs"/>
            </a:endParaRPr>
          </a:p>
          <a:p>
            <a:endParaRPr lang="en-US" sz="1200" b="1" kern="1200" cap="all"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t>17</a:t>
            </a:fld>
            <a:endParaRPr lang="en-US"/>
          </a:p>
        </p:txBody>
      </p:sp>
    </p:spTree>
    <p:extLst>
      <p:ext uri="{BB962C8B-B14F-4D97-AF65-F5344CB8AC3E}">
        <p14:creationId xmlns:p14="http://schemas.microsoft.com/office/powerpoint/2010/main" val="14796750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41325" y="701675"/>
            <a:ext cx="5680075" cy="3195638"/>
          </a:xfrm>
        </p:spPr>
      </p:sp>
      <p:sp>
        <p:nvSpPr>
          <p:cNvPr id="3" name="Notes Placeholder 2"/>
          <p:cNvSpPr>
            <a:spLocks noGrp="1"/>
          </p:cNvSpPr>
          <p:nvPr>
            <p:ph type="body" idx="1"/>
          </p:nvPr>
        </p:nvSpPr>
        <p:spPr>
          <a:xfrm>
            <a:off x="685800" y="3942384"/>
            <a:ext cx="5486400" cy="4114800"/>
          </a:xfrm>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0" kern="1200" dirty="0">
                <a:solidFill>
                  <a:schemeClr val="tx1"/>
                </a:solidFill>
                <a:effectLst/>
                <a:latin typeface="+mn-lt"/>
                <a:ea typeface="+mn-ea"/>
                <a:cs typeface="+mn-cs"/>
              </a:rPr>
              <a:t>Un buen sueño, ejercicio y una dieta saludable se recetan generalmente para combatir el estés psicológico.</a:t>
            </a:r>
            <a:r>
              <a:rPr lang="es-ES" sz="1200" b="1" kern="1200" dirty="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s-ES" sz="1200" b="1"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sz="1200" b="0" kern="1200" dirty="0">
                <a:solidFill>
                  <a:schemeClr val="tx1"/>
                </a:solidFill>
                <a:effectLst/>
                <a:latin typeface="+mn-lt"/>
                <a:ea typeface="+mn-ea"/>
                <a:cs typeface="+mn-cs"/>
              </a:rPr>
              <a:t>Un tratamiento común para los desórdenes de humor se llama programación de actividades. Consiste en desarrollar un cronograma rígido que contiene actividades agradables e intencionales que forzarán a una persona deprimida a organizar, anticipar y realizar eventos. Esa terapia ayuda a la persona a ocupar el tiempo de manera positiva y a evitar la autocompasión. Con </a:t>
            </a:r>
            <a:r>
              <a:rPr lang="es-419" sz="1200" b="0" kern="1200" noProof="0" dirty="0">
                <a:solidFill>
                  <a:schemeClr val="tx1"/>
                </a:solidFill>
                <a:effectLst/>
                <a:latin typeface="+mn-lt"/>
                <a:ea typeface="+mn-ea"/>
                <a:cs typeface="+mn-cs"/>
              </a:rPr>
              <a:t>frecuencia se incluye el ejercicio físico en las actividades, </a:t>
            </a:r>
            <a:r>
              <a:rPr lang="pt-BR" sz="1200" b="0" kern="1200" dirty="0">
                <a:solidFill>
                  <a:schemeClr val="tx1"/>
                </a:solidFill>
                <a:effectLst/>
                <a:latin typeface="+mn-lt"/>
                <a:ea typeface="+mn-ea"/>
                <a:cs typeface="+mn-cs"/>
              </a:rPr>
              <a:t>porque </a:t>
            </a:r>
            <a:r>
              <a:rPr lang="es-419" sz="1200" b="0" kern="1200" noProof="0" dirty="0">
                <a:solidFill>
                  <a:schemeClr val="tx1"/>
                </a:solidFill>
                <a:effectLst/>
                <a:latin typeface="+mn-lt"/>
                <a:ea typeface="+mn-ea"/>
                <a:cs typeface="+mn-cs"/>
              </a:rPr>
              <a:t>ayuda a producir endorfinas, sustancias químicas naturales semejantes a la morfina que mejoran el humor y por lo menos temporariamente alivian la depresión.</a:t>
            </a:r>
          </a:p>
          <a:p>
            <a:pPr marL="0" marR="0" indent="0" algn="l" defTabSz="457200" rtl="0" eaLnBrk="1" fontAlgn="auto" latinLnBrk="0" hangingPunct="1">
              <a:lnSpc>
                <a:spcPct val="100000"/>
              </a:lnSpc>
              <a:spcBef>
                <a:spcPts val="0"/>
              </a:spcBef>
              <a:spcAft>
                <a:spcPts val="0"/>
              </a:spcAft>
              <a:buClrTx/>
              <a:buSzTx/>
              <a:buFontTx/>
              <a:buNone/>
              <a:tabLst/>
              <a:defRPr/>
            </a:pPr>
            <a:endParaRPr lang="es-419" sz="1200" b="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419" sz="1200" b="0" kern="1200" noProof="0" dirty="0">
                <a:solidFill>
                  <a:schemeClr val="tx1"/>
                </a:solidFill>
                <a:effectLst/>
                <a:latin typeface="+mn-lt"/>
                <a:ea typeface="+mn-ea"/>
                <a:cs typeface="+mn-cs"/>
              </a:rPr>
              <a:t>Con la orientación del Cielo, Elías fue conducido por los pasos que restaurarían su salud mental normal. Así como sucedió con Elías, necesitamos estar dispuestos a la dirección divina. Cuando se sentó debajo de un enebro, Elías oró. Sí, era el tipo equivocado de oración (le pidió a Dios que le quitara la vida), pero por lo menos fue una oración, un deseo de que Dios asumiera el control. </a:t>
            </a:r>
          </a:p>
          <a:p>
            <a:pPr marL="0" marR="0" indent="0" algn="l" defTabSz="457200" rtl="0" eaLnBrk="1" fontAlgn="auto" latinLnBrk="0" hangingPunct="1">
              <a:lnSpc>
                <a:spcPct val="100000"/>
              </a:lnSpc>
              <a:spcBef>
                <a:spcPts val="0"/>
              </a:spcBef>
              <a:spcAft>
                <a:spcPts val="0"/>
              </a:spcAft>
              <a:buClrTx/>
              <a:buSzTx/>
              <a:buFontTx/>
              <a:buNone/>
              <a:tabLst/>
              <a:defRPr/>
            </a:pPr>
            <a:endParaRPr lang="es-419" sz="1200" b="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419" sz="1200" b="0" kern="1200" noProof="0" dirty="0">
                <a:solidFill>
                  <a:schemeClr val="tx1"/>
                </a:solidFill>
                <a:effectLst/>
                <a:latin typeface="+mn-lt"/>
                <a:ea typeface="+mn-ea"/>
                <a:cs typeface="+mn-cs"/>
              </a:rPr>
              <a:t>Con el tiempo, Elías venció su terrible desánimo, y Dios todavía pudo usarlo (vea 1 Reyes 19:15, 16; 2 Reyes 2:7-11). Antes de ser llevado al cielo en un remolino, Elías recibió el gran privilegio de ungir a su sucesor y de presenciar como las aguas del río Jordán se abrieron y permitieron que él y Eliseo pasaran el río en tierra seca. </a:t>
            </a:r>
          </a:p>
          <a:p>
            <a:pPr marL="0" marR="0" indent="0" algn="l" defTabSz="457200" rtl="0" eaLnBrk="1" fontAlgn="auto" latinLnBrk="0" hangingPunct="1">
              <a:lnSpc>
                <a:spcPct val="100000"/>
              </a:lnSpc>
              <a:spcBef>
                <a:spcPts val="0"/>
              </a:spcBef>
              <a:spcAft>
                <a:spcPts val="0"/>
              </a:spcAft>
              <a:buClrTx/>
              <a:buSzTx/>
              <a:buFontTx/>
              <a:buNone/>
              <a:tabLst/>
              <a:defRPr/>
            </a:pPr>
            <a:endParaRPr lang="es-419" sz="1200" b="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419" sz="1200" b="0" kern="1200" noProof="0" dirty="0">
                <a:solidFill>
                  <a:schemeClr val="tx1"/>
                </a:solidFill>
                <a:effectLst/>
                <a:latin typeface="+mn-lt"/>
                <a:ea typeface="+mn-ea"/>
                <a:cs typeface="+mn-cs"/>
              </a:rPr>
              <a:t>Finalmente, Elías fue llevado al cielo, sin morir. Un tipo de “fin” irónico para un hombre que, no mucho antes, le había pedido a Dios que le quitara la vida. </a:t>
            </a:r>
          </a:p>
          <a:p>
            <a:pPr marL="0" marR="0" indent="0" algn="l" defTabSz="457200" rtl="0" eaLnBrk="1" fontAlgn="auto" latinLnBrk="0" hangingPunct="1">
              <a:lnSpc>
                <a:spcPct val="100000"/>
              </a:lnSpc>
              <a:spcBef>
                <a:spcPts val="0"/>
              </a:spcBef>
              <a:spcAft>
                <a:spcPts val="0"/>
              </a:spcAft>
              <a:buClrTx/>
              <a:buSzTx/>
              <a:buFontTx/>
              <a:buNone/>
              <a:tabLst/>
              <a:defRPr/>
            </a:pPr>
            <a:endParaRPr lang="es-ES" sz="1200" b="1"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b="0" noProof="0" dirty="0"/>
          </a:p>
          <a:p>
            <a:r>
              <a:rPr lang="pt-BR" sz="1200" kern="1200" noProof="0" dirty="0">
                <a:solidFill>
                  <a:schemeClr val="tx1"/>
                </a:solidFill>
                <a:effectLst/>
                <a:latin typeface="+mn-lt"/>
                <a:ea typeface="+mn-ea"/>
                <a:cs typeface="+mn-cs"/>
              </a:rPr>
              <a:t>  </a:t>
            </a:r>
          </a:p>
          <a:p>
            <a:endParaRPr lang="en-US" dirty="0"/>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t>18</a:t>
            </a:fld>
            <a:endParaRPr lang="en-US"/>
          </a:p>
        </p:txBody>
      </p:sp>
    </p:spTree>
    <p:extLst>
      <p:ext uri="{BB962C8B-B14F-4D97-AF65-F5344CB8AC3E}">
        <p14:creationId xmlns:p14="http://schemas.microsoft.com/office/powerpoint/2010/main" val="36002667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¿Qué nos perdemos si oramos solo en momentos de desánimo y desesperación? ¿Cómo puede aprender a vivir de manera más consistente en una actitud de oración constante?</a:t>
            </a:r>
          </a:p>
          <a:p>
            <a:endParaRPr lang="es-ES" sz="1200" b="1" kern="1200" noProof="0" dirty="0">
              <a:solidFill>
                <a:schemeClr val="tx1"/>
              </a:solidFill>
              <a:effectLst/>
              <a:latin typeface="+mn-lt"/>
              <a:ea typeface="+mn-ea"/>
              <a:cs typeface="+mn-cs"/>
            </a:endParaRPr>
          </a:p>
          <a:p>
            <a:r>
              <a:rPr lang="es-ES" sz="1200" b="1" kern="1200" noProof="0" dirty="0">
                <a:solidFill>
                  <a:schemeClr val="tx1"/>
                </a:solidFill>
                <a:effectLst/>
                <a:latin typeface="+mn-lt"/>
                <a:ea typeface="+mn-ea"/>
                <a:cs typeface="+mn-cs"/>
              </a:rPr>
              <a:t>EL MÉTODO DE JESÚS PARA CONTROLAR EL ESTRÉS</a:t>
            </a:r>
          </a:p>
          <a:p>
            <a:r>
              <a:rPr lang="es-ES" sz="1200" b="0" kern="1200" noProof="0" dirty="0">
                <a:solidFill>
                  <a:schemeClr val="tx1"/>
                </a:solidFill>
                <a:effectLst/>
                <a:latin typeface="+mn-lt"/>
                <a:ea typeface="+mn-ea"/>
                <a:cs typeface="+mn-cs"/>
              </a:rPr>
              <a:t>Con el surgimiento de los teléfonos celulares a mediados de la década de 1990, un pastor adventista veterano dijo: “Yo nunca tendré uno”. Cuando visito las iglesias y escucho los problemas de las personas, me canso y angustio. Pero cuando vuelvo a mi auto, encuentro refugio. Si tuviera un celular, no encontraría descanso ni en mi auto”.</a:t>
            </a:r>
            <a:endParaRPr lang="pt-BR" sz="1200" b="0" noProof="0" dirty="0">
              <a:solidFill>
                <a:srgbClr val="000000"/>
              </a:solidFill>
              <a:effectLst>
                <a:outerShdw blurRad="38100" dist="38100" dir="2700000" algn="tl">
                  <a:srgbClr val="000000">
                    <a:alpha val="43137"/>
                  </a:srgbClr>
                </a:outerShdw>
              </a:effectLst>
            </a:endParaRPr>
          </a:p>
          <a:p>
            <a:endParaRPr lang="pt-BR" sz="1200" b="1" noProof="0" dirty="0">
              <a:solidFill>
                <a:srgbClr val="000000"/>
              </a:solidFill>
              <a:effectLst>
                <a:outerShdw blurRad="38100" dist="38100" dir="2700000" algn="tl">
                  <a:srgbClr val="000000">
                    <a:alpha val="43137"/>
                  </a:srgbClr>
                </a:outerShdw>
              </a:effectLst>
            </a:endParaRPr>
          </a:p>
          <a:p>
            <a:r>
              <a:rPr lang="pt-BR" sz="1200" b="1" kern="1200" noProof="0" dirty="0">
                <a:solidFill>
                  <a:schemeClr val="tx1"/>
                </a:solidFill>
                <a:effectLst/>
                <a:latin typeface="+mn-lt"/>
                <a:ea typeface="+mn-ea"/>
                <a:cs typeface="+mn-cs"/>
              </a:rPr>
              <a:t> </a:t>
            </a:r>
            <a:r>
              <a:rPr lang="pt-BR" sz="1200" b="1" kern="1200" cap="all" noProof="0" dirty="0">
                <a:solidFill>
                  <a:schemeClr val="tx1"/>
                </a:solidFill>
                <a:effectLst/>
                <a:latin typeface="+mn-lt"/>
                <a:ea typeface="+mn-ea"/>
                <a:cs typeface="+mn-cs"/>
              </a:rPr>
              <a:t> </a:t>
            </a:r>
            <a:endParaRPr lang="pt-BR" sz="12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DC9FB5B-F997-4142-B537-5F0C3D5F3188}" type="slidenum">
              <a:rPr lang="en-US" smtClean="0"/>
              <a:t>19</a:t>
            </a:fld>
            <a:endParaRPr lang="en-US"/>
          </a:p>
        </p:txBody>
      </p:sp>
    </p:spTree>
    <p:extLst>
      <p:ext uri="{BB962C8B-B14F-4D97-AF65-F5344CB8AC3E}">
        <p14:creationId xmlns:p14="http://schemas.microsoft.com/office/powerpoint/2010/main" val="1982986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sz="1200" b="1" kern="1200" cap="all" noProof="0" dirty="0">
                <a:solidFill>
                  <a:schemeClr val="tx1"/>
                </a:solidFill>
                <a:effectLst/>
                <a:latin typeface="+mn-lt"/>
                <a:ea typeface="+mn-ea"/>
                <a:cs typeface="+mn-cs"/>
              </a:rPr>
              <a:t>LECCIÓN 3</a:t>
            </a:r>
            <a:endParaRPr lang="es-419" sz="1200" kern="1200" noProof="0" dirty="0">
              <a:solidFill>
                <a:schemeClr val="tx1"/>
              </a:solidFill>
              <a:effectLst/>
              <a:latin typeface="+mn-lt"/>
              <a:ea typeface="+mn-ea"/>
              <a:cs typeface="+mn-cs"/>
            </a:endParaRPr>
          </a:p>
          <a:p>
            <a:r>
              <a:rPr lang="es-419" sz="1200" kern="1200" cap="all" noProof="0" dirty="0">
                <a:solidFill>
                  <a:schemeClr val="tx1"/>
                </a:solidFill>
                <a:effectLst/>
                <a:latin typeface="+mn-lt"/>
                <a:ea typeface="+mn-ea"/>
                <a:cs typeface="+mn-cs"/>
              </a:rPr>
              <a:t>EStrÉS</a:t>
            </a:r>
            <a:endParaRPr lang="es-419" sz="1200" kern="1200" noProof="0" dirty="0">
              <a:solidFill>
                <a:schemeClr val="tx1"/>
              </a:solidFill>
              <a:effectLst/>
              <a:latin typeface="+mn-lt"/>
              <a:ea typeface="+mn-ea"/>
              <a:cs typeface="+mn-cs"/>
            </a:endParaRPr>
          </a:p>
          <a:p>
            <a:r>
              <a:rPr lang="es-419" sz="1200" b="1" kern="1200" noProof="0" dirty="0">
                <a:solidFill>
                  <a:schemeClr val="tx1"/>
                </a:solidFill>
                <a:effectLst/>
                <a:latin typeface="+mn-lt"/>
                <a:ea typeface="+mn-ea"/>
                <a:cs typeface="+mn-cs"/>
              </a:rPr>
              <a:t> </a:t>
            </a:r>
            <a:endParaRPr lang="es-419" sz="1200" kern="1200" noProof="0" dirty="0">
              <a:solidFill>
                <a:schemeClr val="tx1"/>
              </a:solidFill>
              <a:effectLst/>
              <a:latin typeface="+mn-lt"/>
              <a:ea typeface="+mn-ea"/>
              <a:cs typeface="+mn-cs"/>
            </a:endParaRPr>
          </a:p>
          <a:p>
            <a:r>
              <a:rPr lang="es-419" sz="1200" b="1" kern="1200" noProof="0" dirty="0">
                <a:solidFill>
                  <a:schemeClr val="tx1"/>
                </a:solidFill>
                <a:effectLst/>
                <a:latin typeface="+mn-lt"/>
                <a:ea typeface="+mn-ea"/>
                <a:cs typeface="+mn-cs"/>
              </a:rPr>
              <a:t>Lea para el estudio de esta semana:</a:t>
            </a:r>
            <a:endParaRPr lang="es-419" sz="1200" kern="1200" noProof="0" dirty="0">
              <a:solidFill>
                <a:schemeClr val="tx1"/>
              </a:solidFill>
              <a:effectLst/>
              <a:latin typeface="+mn-lt"/>
              <a:ea typeface="+mn-ea"/>
              <a:cs typeface="+mn-cs"/>
            </a:endParaRPr>
          </a:p>
          <a:p>
            <a:r>
              <a:rPr lang="es-419" sz="1200" i="1" kern="1200" noProof="0" dirty="0">
                <a:solidFill>
                  <a:schemeClr val="tx1"/>
                </a:solidFill>
                <a:effectLst/>
                <a:latin typeface="+mn-lt"/>
                <a:ea typeface="+mn-ea"/>
                <a:cs typeface="+mn-cs"/>
              </a:rPr>
              <a:t>1 Reyes 17:2–4, 15, 16; 19:1, 2; Marcos 6:31–34; Gálatas 6:2</a:t>
            </a:r>
            <a:r>
              <a:rPr lang="es-419" sz="1200" kern="1200" noProof="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t>2</a:t>
            </a:fld>
            <a:endParaRPr lang="en-US"/>
          </a:p>
        </p:txBody>
      </p:sp>
    </p:spTree>
    <p:extLst>
      <p:ext uri="{BB962C8B-B14F-4D97-AF65-F5344CB8AC3E}">
        <p14:creationId xmlns:p14="http://schemas.microsoft.com/office/powerpoint/2010/main" val="31724448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Todo seguidor de Cristo necesita un rincón tranquilo para reflexionar, orar y escuchar a Dios a través de su Palabra escrita. </a:t>
            </a:r>
          </a:p>
          <a:p>
            <a:pPr marL="0" marR="0" indent="0" algn="l" defTabSz="457200" rtl="0" eaLnBrk="1" fontAlgn="auto" latinLnBrk="0" hangingPunct="1">
              <a:lnSpc>
                <a:spcPct val="100000"/>
              </a:lnSpc>
              <a:spcBef>
                <a:spcPts val="0"/>
              </a:spcBef>
              <a:spcAft>
                <a:spcPts val="0"/>
              </a:spcAft>
              <a:buClrTx/>
              <a:buSzTx/>
              <a:buFontTx/>
              <a:buNone/>
              <a:tabLst/>
              <a:defRPr/>
            </a:pPr>
            <a:endParaRPr lang="es-ES" sz="1200" b="1"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noProof="0" dirty="0">
                <a:solidFill>
                  <a:schemeClr val="tx1"/>
                </a:solidFill>
                <a:effectLst/>
                <a:latin typeface="+mn-lt"/>
                <a:ea typeface="+mn-ea"/>
                <a:cs typeface="+mn-cs"/>
              </a:rPr>
              <a:t>Lea Marcos 6:31. </a:t>
            </a:r>
            <a:r>
              <a:rPr lang="es-ES" sz="1200" b="1" kern="1200" dirty="0">
                <a:solidFill>
                  <a:schemeClr val="tx1"/>
                </a:solidFill>
                <a:effectLst/>
                <a:latin typeface="+mn-lt"/>
                <a:ea typeface="+mn-ea"/>
                <a:cs typeface="+mn-cs"/>
              </a:rPr>
              <a:t>¿Qué lección podemos sacar de esto para nosotros? ¿Cuántas veces lo hace por sí  mismo, o siempre tiene una excusa?</a:t>
            </a:r>
          </a:p>
          <a:p>
            <a:pPr marL="0" marR="0" indent="0" algn="l" defTabSz="457200" rtl="0" eaLnBrk="1" fontAlgn="auto" latinLnBrk="0" hangingPunct="1">
              <a:lnSpc>
                <a:spcPct val="100000"/>
              </a:lnSpc>
              <a:spcBef>
                <a:spcPts val="0"/>
              </a:spcBef>
              <a:spcAft>
                <a:spcPts val="0"/>
              </a:spcAft>
              <a:buClrTx/>
              <a:buSzTx/>
              <a:buFontTx/>
              <a:buNone/>
              <a:tabLst/>
              <a:defRPr/>
            </a:pPr>
            <a:endParaRPr lang="es-ES" sz="1200" b="1"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sz="1200" b="0" kern="1200" noProof="0" dirty="0">
                <a:solidFill>
                  <a:schemeClr val="tx1"/>
                </a:solidFill>
                <a:effectLst/>
                <a:latin typeface="+mn-lt"/>
                <a:ea typeface="+mn-ea"/>
                <a:cs typeface="+mn-cs"/>
              </a:rPr>
              <a:t>Acerca de Jesús, Elena de White escribió: “</a:t>
            </a:r>
            <a:r>
              <a:rPr lang="es-ES" dirty="0"/>
              <a:t>Hallaba sus horas de felicidad cuando estaba a solas con la naturaleza y con Dios. Siempre que podía, se apartaba del escenario de su trabajo, para ir a los campos a meditar en los verdes valles, para estar en comunión con Dios en la ladera de la montaña, o entre los árboles del bosque. La madrugada le encontraba con frecuencia en algún lugar aislado, meditando, escudriñando las Escrituras, u orando. De estas horas de quietud, volvía a su casa para reanudar sus deberes y para dar un ejemplo de trabajo paciente” (EGW, </a:t>
            </a:r>
            <a:r>
              <a:rPr lang="es-ES" i="1" dirty="0"/>
              <a:t>El Deseado de todas las gentes</a:t>
            </a:r>
            <a:r>
              <a:rPr lang="es-ES" dirty="0"/>
              <a:t>, p. 69).</a:t>
            </a:r>
          </a:p>
          <a:p>
            <a:pPr marL="0" marR="0" indent="0" algn="l" defTabSz="457200" rtl="0" eaLnBrk="1" fontAlgn="auto" latinLnBrk="0" hangingPunct="1">
              <a:lnSpc>
                <a:spcPct val="100000"/>
              </a:lnSpc>
              <a:spcBef>
                <a:spcPts val="0"/>
              </a:spcBef>
              <a:spcAft>
                <a:spcPts val="0"/>
              </a:spcAft>
              <a:buClrTx/>
              <a:buSzTx/>
              <a:buFontTx/>
              <a:buNone/>
              <a:tabLst/>
              <a:defRPr/>
            </a:pPr>
            <a:endParaRPr lang="es-ES" sz="1200" b="0" noProof="0" dirty="0">
              <a:solidFill>
                <a:srgbClr val="660066"/>
              </a:solidFill>
              <a:effectLst>
                <a:outerShdw blurRad="38100" dist="38100" dir="2700000" algn="tl">
                  <a:srgbClr val="000000">
                    <a:alpha val="43137"/>
                  </a:srgbClr>
                </a:outerShdw>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¿Qué otro Santuario tenía Jesús? </a:t>
            </a:r>
            <a:r>
              <a:rPr lang="es-ES" sz="1200" b="0" kern="1200" dirty="0">
                <a:solidFill>
                  <a:schemeClr val="tx1"/>
                </a:solidFill>
                <a:effectLst/>
                <a:latin typeface="+mn-lt"/>
                <a:ea typeface="+mn-ea"/>
                <a:cs typeface="+mn-cs"/>
              </a:rPr>
              <a:t>Mat. 21:17; Mar. 11:11.</a:t>
            </a:r>
            <a:endParaRPr lang="pt-BR" sz="1200" b="0" noProof="0" dirty="0">
              <a:solidFill>
                <a:srgbClr val="660066"/>
              </a:solidFill>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0"/>
          </p:nvPr>
        </p:nvSpPr>
        <p:spPr/>
        <p:txBody>
          <a:bodyPr/>
          <a:lstStyle/>
          <a:p>
            <a:fld id="{DDC9FB5B-F997-4142-B537-5F0C3D5F3188}" type="slidenum">
              <a:rPr lang="en-US" smtClean="0"/>
              <a:t>20</a:t>
            </a:fld>
            <a:endParaRPr lang="en-US"/>
          </a:p>
        </p:txBody>
      </p:sp>
    </p:spTree>
    <p:extLst>
      <p:ext uri="{BB962C8B-B14F-4D97-AF65-F5344CB8AC3E}">
        <p14:creationId xmlns:p14="http://schemas.microsoft.com/office/powerpoint/2010/main" val="6527287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sz="1200" b="0" kern="1200" dirty="0">
                <a:solidFill>
                  <a:schemeClr val="tx1"/>
                </a:solidFill>
                <a:effectLst/>
                <a:latin typeface="+mn-lt"/>
                <a:ea typeface="+mn-ea"/>
                <a:cs typeface="+mn-cs"/>
              </a:rPr>
              <a:t>Las personas pueden ser una fuente tanto de angustia como de paz. Jesús encontró paz con los amigos que le dieron ánimo y afecto a su vida. Es lo que encontró en la casa de Lázaro, Marta y María. “</a:t>
            </a:r>
            <a:r>
              <a:rPr lang="es-ES" dirty="0"/>
              <a:t>Su corazón estaba ligado con fuertes vínculos de afecto con la familia de Betania […] con frecuencia cuando estaba cansado y sediento de compañía humana, le era grato refugiarse en ese hogar apacible, lejos de las sospechas y celos de los airados fariseos. […] Nuestro Salvador apreciaba un hogar tranquilo y oyentes que manifestasen interés. Sentía anhelos de ternura, cortesía y afecto humanos” (EGW, </a:t>
            </a:r>
            <a:r>
              <a:rPr lang="es-ES" i="1" dirty="0"/>
              <a:t>El Deseado de todas las gentes</a:t>
            </a:r>
            <a:r>
              <a:rPr lang="es-ES" dirty="0"/>
              <a:t>, p. 482). </a:t>
            </a:r>
          </a:p>
          <a:p>
            <a:endParaRPr lang="es-ES" sz="1200" kern="1200" noProof="0" dirty="0">
              <a:solidFill>
                <a:schemeClr val="tx1"/>
              </a:solidFill>
              <a:effectLst/>
              <a:latin typeface="+mn-lt"/>
              <a:ea typeface="+mn-ea"/>
              <a:cs typeface="+mn-cs"/>
            </a:endParaRPr>
          </a:p>
          <a:p>
            <a:r>
              <a:rPr lang="es-ES" sz="1200" b="1" kern="1200" dirty="0">
                <a:solidFill>
                  <a:schemeClr val="tx1"/>
                </a:solidFill>
                <a:effectLst/>
                <a:latin typeface="+mn-lt"/>
                <a:ea typeface="+mn-ea"/>
                <a:cs typeface="+mn-cs"/>
              </a:rPr>
              <a:t>¿</a:t>
            </a:r>
            <a:r>
              <a:rPr lang="es-ES" sz="1200" b="1" kern="1200" noProof="0" dirty="0">
                <a:solidFill>
                  <a:schemeClr val="tx1"/>
                </a:solidFill>
                <a:effectLst/>
                <a:latin typeface="+mn-lt"/>
                <a:ea typeface="+mn-ea"/>
                <a:cs typeface="+mn-cs"/>
              </a:rPr>
              <a:t>Cómo puede aplicar el método de Jesús de administración del estrés en su vida?</a:t>
            </a:r>
          </a:p>
          <a:p>
            <a:endParaRPr lang="pt-BR" sz="1200" b="1" kern="1200" noProof="0" dirty="0">
              <a:solidFill>
                <a:schemeClr val="tx1"/>
              </a:solidFill>
              <a:effectLst/>
              <a:latin typeface="+mn-lt"/>
              <a:ea typeface="+mn-ea"/>
              <a:cs typeface="+mn-cs"/>
            </a:endParaRPr>
          </a:p>
          <a:p>
            <a:r>
              <a:rPr lang="pt-BR" sz="1200" kern="1200" noProof="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t>21</a:t>
            </a:fld>
            <a:endParaRPr lang="en-US"/>
          </a:p>
        </p:txBody>
      </p:sp>
    </p:spTree>
    <p:extLst>
      <p:ext uri="{BB962C8B-B14F-4D97-AF65-F5344CB8AC3E}">
        <p14:creationId xmlns:p14="http://schemas.microsoft.com/office/powerpoint/2010/main" val="3219243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a:t>
            </a:r>
            <a:r>
              <a:rPr lang="es-419" sz="1200" b="1" kern="1200" noProof="0" dirty="0">
                <a:solidFill>
                  <a:schemeClr val="tx1"/>
                </a:solidFill>
                <a:effectLst/>
                <a:latin typeface="+mn-lt"/>
                <a:ea typeface="+mn-ea"/>
                <a:cs typeface="+mn-cs"/>
              </a:rPr>
              <a:t>Cuáles son las características específicas del comportamiento de Jesús que Pedro usó para describir a su Maestro?</a:t>
            </a:r>
            <a:r>
              <a:rPr lang="es-419" sz="1200" b="0" kern="1200" noProof="0" dirty="0">
                <a:solidFill>
                  <a:schemeClr val="tx1"/>
                </a:solidFill>
                <a:effectLst/>
                <a:latin typeface="+mn-lt"/>
                <a:ea typeface="+mn-ea"/>
                <a:cs typeface="+mn-cs"/>
              </a:rPr>
              <a:t> Hechos 10:38.</a:t>
            </a:r>
            <a:endParaRPr lang="pt-BR" sz="1200" b="1" dirty="0"/>
          </a:p>
        </p:txBody>
      </p:sp>
      <p:sp>
        <p:nvSpPr>
          <p:cNvPr id="4" name="Slide Number Placeholder 3"/>
          <p:cNvSpPr>
            <a:spLocks noGrp="1"/>
          </p:cNvSpPr>
          <p:nvPr>
            <p:ph type="sldNum" sz="quarter" idx="10"/>
          </p:nvPr>
        </p:nvSpPr>
        <p:spPr/>
        <p:txBody>
          <a:bodyPr/>
          <a:lstStyle/>
          <a:p>
            <a:fld id="{DDC9FB5B-F997-4142-B537-5F0C3D5F3188}" type="slidenum">
              <a:rPr lang="en-US" smtClean="0"/>
              <a:t>22</a:t>
            </a:fld>
            <a:endParaRPr lang="en-US"/>
          </a:p>
        </p:txBody>
      </p:sp>
    </p:spTree>
    <p:extLst>
      <p:ext uri="{BB962C8B-B14F-4D97-AF65-F5344CB8AC3E}">
        <p14:creationId xmlns:p14="http://schemas.microsoft.com/office/powerpoint/2010/main" val="24615018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0" kern="1200" dirty="0">
                <a:solidFill>
                  <a:schemeClr val="tx1"/>
                </a:solidFill>
                <a:effectLst/>
                <a:latin typeface="+mn-lt"/>
                <a:ea typeface="+mn-ea"/>
                <a:cs typeface="+mn-cs"/>
              </a:rPr>
              <a:t>El estilo de Jesús era fundamentalmente altruista. Él utilizó toda su energía para servir a otros, para dar alivio a través de sus palabras bondadosas y su poder de curación. Jesús nunca usó sus poderes divinos para beneficiarse a sí mismo. Esto debe haber causado una impresión tal sobre Pedro que su descripción del Salvador fue de alguien que “[…] </a:t>
            </a:r>
            <a:r>
              <a:rPr lang="es-ES" dirty="0"/>
              <a:t>anduvo haciendo bienes y sanando a todos los oprimidos por el diablo […]” (v. 38).</a:t>
            </a:r>
            <a:endParaRPr lang="pt-BR" sz="1200" noProof="0" dirty="0">
              <a:effectLst>
                <a:outerShdw blurRad="38100" dist="38100" dir="2700000" algn="tl">
                  <a:srgbClr val="000000">
                    <a:alpha val="43137"/>
                  </a:srgbClr>
                </a:outerShdw>
              </a:effectLs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noProof="0" dirty="0">
              <a:effectLst>
                <a:outerShdw blurRad="38100" dist="38100" dir="2700000" algn="tl">
                  <a:srgbClr val="000000">
                    <a:alpha val="43137"/>
                  </a:srgbClr>
                </a:outerShdw>
              </a:effectLst>
            </a:endParaRP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t>23</a:t>
            </a:fld>
            <a:endParaRPr lang="en-US"/>
          </a:p>
        </p:txBody>
      </p:sp>
    </p:spTree>
    <p:extLst>
      <p:ext uri="{BB962C8B-B14F-4D97-AF65-F5344CB8AC3E}">
        <p14:creationId xmlns:p14="http://schemas.microsoft.com/office/powerpoint/2010/main" val="39881574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0288" y="617538"/>
            <a:ext cx="4910137" cy="2762250"/>
          </a:xfrm>
        </p:spPr>
      </p:sp>
      <p:sp>
        <p:nvSpPr>
          <p:cNvPr id="3" name="Notes Placeholder 2"/>
          <p:cNvSpPr>
            <a:spLocks noGrp="1"/>
          </p:cNvSpPr>
          <p:nvPr>
            <p:ph type="body" idx="1"/>
          </p:nvPr>
        </p:nvSpPr>
        <p:spPr>
          <a:xfrm>
            <a:off x="685800" y="3624913"/>
            <a:ext cx="5486400" cy="4114800"/>
          </a:xfrm>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En la mayoría de los casos, la presión provocada por el trabajo, las relaciones, el dinero, etc., es por estar centrado en sí mismo</a:t>
            </a:r>
            <a:r>
              <a:rPr lang="es-ES" sz="1200" b="0" kern="1200" dirty="0">
                <a:solidFill>
                  <a:schemeClr val="tx1"/>
                </a:solidFill>
                <a:effectLst/>
                <a:latin typeface="+mn-lt"/>
                <a:ea typeface="+mn-ea"/>
                <a:cs typeface="+mn-cs"/>
              </a:rPr>
              <a:t>. Concentrarse en los demás (en vez de en sí mismo) es una buena manera de remover la presión personal. Las personas que se dedican a trabajos voluntarios, proyectos comunitarios, etc., relatan mayores sentimientos de bienestar y satisfacción que las personas que no lo hacen. </a:t>
            </a:r>
          </a:p>
          <a:p>
            <a:pPr marL="0" marR="0" indent="0" algn="l" defTabSz="457200" rtl="0" eaLnBrk="1" fontAlgn="auto" latinLnBrk="0" hangingPunct="1">
              <a:lnSpc>
                <a:spcPct val="100000"/>
              </a:lnSpc>
              <a:spcBef>
                <a:spcPts val="0"/>
              </a:spcBef>
              <a:spcAft>
                <a:spcPts val="0"/>
              </a:spcAft>
              <a:buClrTx/>
              <a:buSzTx/>
              <a:buFontTx/>
              <a:buNone/>
              <a:tabLst/>
              <a:defRPr/>
            </a:pPr>
            <a:endParaRPr lang="es-ES" sz="1200" b="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noProof="0" dirty="0">
                <a:solidFill>
                  <a:schemeClr val="tx1"/>
                </a:solidFill>
                <a:effectLst/>
                <a:latin typeface="+mn-lt"/>
                <a:ea typeface="+mn-ea"/>
                <a:cs typeface="+mn-cs"/>
              </a:rPr>
              <a:t>Lea Gálatas 6:2, Filipenses 2:4 y Juan 15:13. </a:t>
            </a:r>
            <a:r>
              <a:rPr lang="es-ES" sz="1200" b="1" kern="1200" dirty="0">
                <a:solidFill>
                  <a:schemeClr val="tx1"/>
                </a:solidFill>
                <a:effectLst/>
                <a:latin typeface="+mn-lt"/>
                <a:ea typeface="+mn-ea"/>
                <a:cs typeface="+mn-cs"/>
              </a:rPr>
              <a:t>¿Qué mensaje hay allá para nosotros?</a:t>
            </a:r>
            <a:endParaRPr lang="pt-BR" sz="1200" b="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kern="1200" noProof="0" dirty="0">
              <a:solidFill>
                <a:schemeClr val="tx1"/>
              </a:solidFill>
              <a:effectLst/>
              <a:latin typeface="+mn-lt"/>
              <a:ea typeface="+mn-ea"/>
              <a:cs typeface="+mn-cs"/>
            </a:endParaRPr>
          </a:p>
          <a:p>
            <a:r>
              <a:rPr lang="pt-BR" sz="1200" kern="1200" noProof="0" dirty="0">
                <a:solidFill>
                  <a:schemeClr val="tx1"/>
                </a:solidFill>
                <a:effectLst/>
                <a:latin typeface="+mn-lt"/>
                <a:ea typeface="+mn-ea"/>
                <a:cs typeface="+mn-cs"/>
              </a:rPr>
              <a:t> John D. Rockefeller (1839–1937) </a:t>
            </a:r>
            <a:r>
              <a:rPr lang="es-419" sz="1200" kern="1200" noProof="0" dirty="0">
                <a:solidFill>
                  <a:schemeClr val="tx1"/>
                </a:solidFill>
                <a:effectLst/>
                <a:latin typeface="+mn-lt"/>
                <a:ea typeface="+mn-ea"/>
                <a:cs typeface="+mn-cs"/>
              </a:rPr>
              <a:t>dio un ejemplo de como sobrevivir al estrés cambiando el foco de sí mismo a los demás. En 1879, su compañía, la Standard Oil, controlaba cerca del 90% de las refinerías en los Estados Unidos. A los 50 años era el hombre más rico vivo. Pero, en 18891, tuvo un colapso nervioso y quedó al borde de la muerte. Sin embargo, se recuperó de su enfermedad en solo algunos meses. </a:t>
            </a:r>
            <a:r>
              <a:rPr lang="es-ES" sz="1200" b="0" kern="1200" dirty="0">
                <a:solidFill>
                  <a:schemeClr val="tx1"/>
                </a:solidFill>
                <a:effectLst/>
                <a:latin typeface="+mn-lt"/>
                <a:ea typeface="+mn-ea"/>
                <a:cs typeface="+mn-cs"/>
              </a:rPr>
              <a:t>¿Cómo? </a:t>
            </a:r>
          </a:p>
          <a:p>
            <a:endParaRPr lang="es-ES" sz="1200" b="0" kern="1200" noProof="0" dirty="0">
              <a:solidFill>
                <a:schemeClr val="tx1"/>
              </a:solidFill>
              <a:effectLst/>
              <a:latin typeface="+mn-lt"/>
              <a:ea typeface="+mn-ea"/>
              <a:cs typeface="+mn-cs"/>
            </a:endParaRPr>
          </a:p>
          <a:p>
            <a:r>
              <a:rPr lang="es-ES" sz="1200" b="0" kern="1200" noProof="0" dirty="0">
                <a:solidFill>
                  <a:schemeClr val="tx1"/>
                </a:solidFill>
                <a:effectLst/>
                <a:latin typeface="+mn-lt"/>
                <a:ea typeface="+mn-ea"/>
                <a:cs typeface="+mn-cs"/>
              </a:rPr>
              <a:t>Junto con la práctica de hábitos de una dieta sencilla, reposo y ejercicio, decidió donar su fortuna y pasó los 40 años restantes de su vida como filántropo. A principios del siglo veinte, su fortuna personal alcanzó un pico de casi 900 millones de dólares. Por ocasión de su muerte, su patrimonio fue evaluado en veintiséis millones de dólares. Sus donaciones hicieron un bien enorme en el mundo, y él había prolongado su propia vida en cerca de 50 años, viviendo feliz hasta los 97 años.</a:t>
            </a:r>
            <a:endParaRPr lang="es-419" sz="1200" b="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DC9FB5B-F997-4142-B537-5F0C3D5F3188}" type="slidenum">
              <a:rPr lang="en-US" smtClean="0"/>
              <a:t>24</a:t>
            </a:fld>
            <a:endParaRPr lang="en-US"/>
          </a:p>
        </p:txBody>
      </p:sp>
    </p:spTree>
    <p:extLst>
      <p:ext uri="{BB962C8B-B14F-4D97-AF65-F5344CB8AC3E}">
        <p14:creationId xmlns:p14="http://schemas.microsoft.com/office/powerpoint/2010/main" val="22167417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a:xfrm>
            <a:off x="685800" y="4193019"/>
            <a:ext cx="5486400" cy="4114800"/>
          </a:xfrm>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¿Cuál ha sido su experiencia con las bendiciones que se obtienen por servir a otros? ¿Por qué no hacer un esfuerzo concentrado y piadoso para hacer más?</a:t>
            </a:r>
          </a:p>
          <a:p>
            <a:pPr marL="0" marR="0" indent="0" algn="l" defTabSz="457200" rtl="0" eaLnBrk="1" fontAlgn="auto" latinLnBrk="0" hangingPunct="1">
              <a:lnSpc>
                <a:spcPct val="100000"/>
              </a:lnSpc>
              <a:spcBef>
                <a:spcPts val="0"/>
              </a:spcBef>
              <a:spcAft>
                <a:spcPts val="0"/>
              </a:spcAft>
              <a:buClrTx/>
              <a:buSzTx/>
              <a:buFontTx/>
              <a:buNone/>
              <a:tabLst/>
              <a:defRPr/>
            </a:pPr>
            <a:endParaRPr lang="es-ES" sz="1200" b="1"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noProof="0" dirty="0">
                <a:solidFill>
                  <a:schemeClr val="tx1"/>
                </a:solidFill>
                <a:effectLst/>
                <a:latin typeface="+mn-lt"/>
                <a:ea typeface="+mn-ea"/>
                <a:cs typeface="+mn-cs"/>
              </a:rPr>
              <a:t>ESTUDIO ADICIONAL</a:t>
            </a:r>
          </a:p>
          <a:p>
            <a:pPr marL="0" marR="0" indent="0" algn="l" defTabSz="457200" rtl="0" eaLnBrk="1" fontAlgn="auto" latinLnBrk="0" hangingPunct="1">
              <a:lnSpc>
                <a:spcPct val="100000"/>
              </a:lnSpc>
              <a:spcBef>
                <a:spcPts val="0"/>
              </a:spcBef>
              <a:spcAft>
                <a:spcPts val="0"/>
              </a:spcAft>
              <a:buClrTx/>
              <a:buSzTx/>
              <a:buFontTx/>
              <a:buNone/>
              <a:tabLst/>
              <a:defRPr/>
            </a:pPr>
            <a:r>
              <a:rPr lang="pt-BR" sz="1200" b="1" noProof="0" dirty="0">
                <a:solidFill>
                  <a:srgbClr val="000000"/>
                </a:solidFill>
                <a:effectLst>
                  <a:outerShdw blurRad="38100" dist="38100" dir="2700000" algn="tl">
                    <a:srgbClr val="000000">
                      <a:alpha val="43137"/>
                    </a:srgbClr>
                  </a:outerShdw>
                </a:effectLst>
              </a:rPr>
              <a:t>“</a:t>
            </a:r>
            <a:r>
              <a:rPr lang="es-ES" dirty="0"/>
              <a:t>Completamente agotado, se sentó a descansar bajo un enebro. Sentado allí, rogó que se le dejase morir. […] Fugitivo, alejado de las moradas de los hombres, con el ánimo abrumado por una amarga desilusión, deseaba no volver a ver rostro humano alguno. […] A todos nos tocan a veces momentos de intensa desilusión y profundo desaliento, días en que nos embarga la tristeza y es difícil creer que Dios sigue siendo el bondadoso benefactor de sus hijos terrenales; días en que las dificultades acosan al alma, en que la muerte parece preferible a la vida. Entonces es cuando muchos pierden su confianza en Dios y caen en la esclavitud de la duda y la servidumbre de la incredulidad. Si en tales momentos pudiésemos discernir con percepción espiritual el significado de las providencias de Dios, veríamos ángeles que procuran salvarnos de nosotros mismos y luchan para asentar nuestros pies en un fundamento más firme que las colinas eternas; y nuestro ser se compenetraría de una nueva fe y una nueva vida” (EGW, </a:t>
            </a:r>
            <a:r>
              <a:rPr lang="es-ES" i="1" dirty="0"/>
              <a:t>Patriarcas y profetas</a:t>
            </a:r>
            <a:r>
              <a:rPr lang="es-ES" dirty="0"/>
              <a:t>, pp. 118, 119). </a:t>
            </a:r>
          </a:p>
          <a:p>
            <a:pPr marL="0" marR="0" indent="0" algn="l" defTabSz="457200" rtl="0" eaLnBrk="1" fontAlgn="auto" latinLnBrk="0" hangingPunct="1">
              <a:lnSpc>
                <a:spcPct val="100000"/>
              </a:lnSpc>
              <a:spcBef>
                <a:spcPts val="0"/>
              </a:spcBef>
              <a:spcAft>
                <a:spcPts val="0"/>
              </a:spcAft>
              <a:buClrTx/>
              <a:buSzTx/>
              <a:buFontTx/>
              <a:buNone/>
              <a:tabLst/>
              <a:defRPr/>
            </a:pPr>
            <a:endParaRPr lang="es-ES" dirty="0"/>
          </a:p>
          <a:p>
            <a:pPr marL="0" marR="0" indent="0" algn="l" defTabSz="457200" rtl="0" eaLnBrk="1" fontAlgn="auto" latinLnBrk="0" hangingPunct="1">
              <a:lnSpc>
                <a:spcPct val="100000"/>
              </a:lnSpc>
              <a:spcBef>
                <a:spcPts val="0"/>
              </a:spcBef>
              <a:spcAft>
                <a:spcPts val="0"/>
              </a:spcAft>
              <a:buClrTx/>
              <a:buSzTx/>
              <a:buFontTx/>
              <a:buNone/>
              <a:tabLst/>
              <a:defRPr/>
            </a:pPr>
            <a:r>
              <a:rPr lang="es-ES" b="1" dirty="0"/>
              <a:t>PREGUNTA PARA DISCUSIÓN:</a:t>
            </a:r>
          </a:p>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a:t>
            </a:r>
            <a:r>
              <a:rPr lang="es-ES" b="1" dirty="0"/>
              <a:t>Qué nos hace bien al ayudar a otros? </a:t>
            </a:r>
            <a:r>
              <a:rPr lang="es-ES" sz="1200" b="1" kern="1200" dirty="0">
                <a:solidFill>
                  <a:schemeClr val="tx1"/>
                </a:solidFill>
                <a:effectLst/>
                <a:latin typeface="+mn-lt"/>
                <a:ea typeface="+mn-ea"/>
                <a:cs typeface="+mn-cs"/>
              </a:rPr>
              <a:t>¿</a:t>
            </a:r>
            <a:r>
              <a:rPr lang="es-ES" b="1" dirty="0"/>
              <a:t>Por qué sucede en forma tan frecuente? Al mismo tiempo, </a:t>
            </a:r>
            <a:r>
              <a:rPr lang="es-ES" sz="1200" b="1" kern="1200" dirty="0">
                <a:solidFill>
                  <a:schemeClr val="tx1"/>
                </a:solidFill>
                <a:effectLst/>
                <a:latin typeface="+mn-lt"/>
                <a:ea typeface="+mn-ea"/>
                <a:cs typeface="+mn-cs"/>
              </a:rPr>
              <a:t>¿</a:t>
            </a:r>
            <a:r>
              <a:rPr lang="es-ES" b="1" dirty="0"/>
              <a:t>porqué es tan difícil dar de nosotros mismos a otros? </a:t>
            </a:r>
            <a:r>
              <a:rPr lang="es-ES" sz="1200" b="1" kern="1200" dirty="0">
                <a:solidFill>
                  <a:schemeClr val="tx1"/>
                </a:solidFill>
                <a:effectLst/>
                <a:latin typeface="+mn-lt"/>
                <a:ea typeface="+mn-ea"/>
                <a:cs typeface="+mn-cs"/>
              </a:rPr>
              <a:t>¿</a:t>
            </a:r>
            <a:r>
              <a:rPr lang="es-ES" b="1" dirty="0"/>
              <a:t>Cómo podemos aprender a estar más dispuestos a morir a nosotros mismos a fin de atender las necesidades de los que nos rodean?</a:t>
            </a:r>
          </a:p>
          <a:p>
            <a:pPr marL="0" marR="0" indent="0" algn="l" defTabSz="457200" rtl="0" eaLnBrk="1" fontAlgn="auto" latinLnBrk="0" hangingPunct="1">
              <a:lnSpc>
                <a:spcPct val="100000"/>
              </a:lnSpc>
              <a:spcBef>
                <a:spcPts val="0"/>
              </a:spcBef>
              <a:spcAft>
                <a:spcPts val="0"/>
              </a:spcAft>
              <a:buClrTx/>
              <a:buSzTx/>
              <a:buFontTx/>
              <a:buNone/>
              <a:tabLst/>
              <a:defRPr/>
            </a:pPr>
            <a:endParaRPr lang="es-ES" dirty="0"/>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kern="1200" noProof="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t>25</a:t>
            </a:fld>
            <a:endParaRPr lang="en-US"/>
          </a:p>
        </p:txBody>
      </p:sp>
    </p:spTree>
    <p:extLst>
      <p:ext uri="{BB962C8B-B14F-4D97-AF65-F5344CB8AC3E}">
        <p14:creationId xmlns:p14="http://schemas.microsoft.com/office/powerpoint/2010/main" val="8262805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lvl="0"/>
            <a:r>
              <a:rPr lang="es-ES" sz="1200" b="1" kern="1200" dirty="0">
                <a:solidFill>
                  <a:schemeClr val="tx1"/>
                </a:solidFill>
                <a:effectLst/>
                <a:latin typeface="+mn-lt"/>
                <a:ea typeface="+mn-ea"/>
                <a:cs typeface="+mn-cs"/>
              </a:rPr>
              <a:t>Considere atentamente sus propios hábitos de salud. ¿Qué come y bebe? ¿En qué tipo de programa de ejercicios está usted? ¿Cuánto tiempo de esparcimiento tiene? ¿Qué cambios puede hacer que podrían ayudarlo a sentirse mejor emocional y físicamente?</a:t>
            </a:r>
            <a:endParaRPr lang="pt-BR" sz="1200" b="1"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DC9FB5B-F997-4142-B537-5F0C3D5F3188}" type="slidenum">
              <a:rPr lang="en-US" smtClean="0"/>
              <a:t>26</a:t>
            </a:fld>
            <a:endParaRPr lang="en-US"/>
          </a:p>
        </p:txBody>
      </p:sp>
    </p:spTree>
    <p:extLst>
      <p:ext uri="{BB962C8B-B14F-4D97-AF65-F5344CB8AC3E}">
        <p14:creationId xmlns:p14="http://schemas.microsoft.com/office/powerpoint/2010/main" val="358724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lgn="l">
              <a:buFont typeface="Arial" pitchFamily="34" charset="0"/>
              <a:buChar char="•"/>
            </a:pPr>
            <a:r>
              <a:rPr lang="es-ES" sz="1200" b="1" kern="1200" dirty="0">
                <a:solidFill>
                  <a:schemeClr val="tx1"/>
                </a:solidFill>
                <a:effectLst/>
                <a:latin typeface="+mn-lt"/>
                <a:ea typeface="+mn-ea"/>
                <a:cs typeface="+mn-cs"/>
              </a:rPr>
              <a:t>Aunque en algunos casos las personas tienen necesidades psicológicas muy serias que necesitan ser tratadas profesionalmente, muchas veces un cambio en los hábitos de estilo de vida puede hacer una gran diferencia en la forma como nos sentimos.</a:t>
            </a:r>
          </a:p>
          <a:p>
            <a:pPr marL="171450" indent="-171450" algn="l">
              <a:buFont typeface="Arial" pitchFamily="34" charset="0"/>
              <a:buChar char="•"/>
            </a:pPr>
            <a:endParaRPr lang="es-ES" sz="1200" b="1" kern="1200" dirty="0">
              <a:solidFill>
                <a:schemeClr val="tx1"/>
              </a:solidFill>
              <a:effectLst/>
              <a:latin typeface="+mn-lt"/>
              <a:ea typeface="+mn-ea"/>
              <a:cs typeface="+mn-cs"/>
            </a:endParaRPr>
          </a:p>
          <a:p>
            <a:pPr marL="171450" indent="-171450" algn="l">
              <a:buFont typeface="Arial" pitchFamily="34" charset="0"/>
              <a:buChar char="•"/>
            </a:pPr>
            <a:r>
              <a:rPr lang="es-ES" sz="1200" b="1" kern="1200" dirty="0">
                <a:solidFill>
                  <a:schemeClr val="tx1"/>
                </a:solidFill>
                <a:effectLst/>
                <a:latin typeface="+mn-lt"/>
                <a:ea typeface="+mn-ea"/>
                <a:cs typeface="+mn-cs"/>
              </a:rPr>
              <a:t>¿Cuánto tiempo libre tiene usted? ¿Qué hace con ese tiempo libre? ¿Cómo podría utilizar mejor ese tiempo para mejorar su relación con Dios?</a:t>
            </a:r>
          </a:p>
        </p:txBody>
      </p:sp>
      <p:sp>
        <p:nvSpPr>
          <p:cNvPr id="4" name="Slide Number Placeholder 3"/>
          <p:cNvSpPr>
            <a:spLocks noGrp="1"/>
          </p:cNvSpPr>
          <p:nvPr>
            <p:ph type="sldNum" sz="quarter" idx="10"/>
          </p:nvPr>
        </p:nvSpPr>
        <p:spPr/>
        <p:txBody>
          <a:bodyPr/>
          <a:lstStyle/>
          <a:p>
            <a:fld id="{DDC9FB5B-F997-4142-B537-5F0C3D5F3188}" type="slidenum">
              <a:rPr lang="en-US" smtClean="0"/>
              <a:t>27</a:t>
            </a:fld>
            <a:endParaRPr lang="en-US"/>
          </a:p>
        </p:txBody>
      </p:sp>
    </p:spTree>
    <p:extLst>
      <p:ext uri="{BB962C8B-B14F-4D97-AF65-F5344CB8AC3E}">
        <p14:creationId xmlns:p14="http://schemas.microsoft.com/office/powerpoint/2010/main" val="31059698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buNone/>
            </a:pPr>
            <a:r>
              <a:rPr lang="pt-BR" sz="1200" b="1" noProof="0" dirty="0">
                <a:solidFill>
                  <a:srgbClr val="000000"/>
                </a:solidFill>
                <a:latin typeface="Adobe Caslon Pro Bold"/>
                <a:cs typeface="Adobe Caslon Pro Bold"/>
              </a:rPr>
              <a:t>Promessa de Cura</a:t>
            </a:r>
          </a:p>
          <a:p>
            <a:pPr marL="0" indent="0" algn="l">
              <a:buNone/>
            </a:pPr>
            <a:endParaRPr lang="pt-BR" sz="1200" b="1" noProof="0" dirty="0">
              <a:solidFill>
                <a:srgbClr val="000000"/>
              </a:solidFill>
              <a:latin typeface="Adobe Caslon Pro Bold"/>
              <a:cs typeface="Adobe Caslon Pro Bold"/>
            </a:endParaRPr>
          </a:p>
          <a:p>
            <a:pPr marL="0" indent="0" algn="ctr">
              <a:buNone/>
            </a:pPr>
            <a:r>
              <a:rPr lang="pt-BR" sz="1100" b="1" noProof="0" dirty="0">
                <a:solidFill>
                  <a:srgbClr val="000000"/>
                </a:solidFill>
                <a:effectLst>
                  <a:outerShdw blurRad="38100" dist="38100" dir="2700000" algn="tl">
                    <a:srgbClr val="000000">
                      <a:alpha val="43137"/>
                    </a:srgbClr>
                  </a:outerShdw>
                </a:effectLst>
                <a:latin typeface="Adobe Caslon Pro Bold"/>
                <a:cs typeface="Adobe Caslon Pro Bold"/>
              </a:rPr>
              <a:t>“</a:t>
            </a:r>
            <a:r>
              <a:rPr lang="pt-BR" sz="1200" b="1" noProof="0" dirty="0">
                <a:effectLst>
                  <a:outerShdw blurRad="38100" dist="38100" dir="2700000" algn="tl">
                    <a:srgbClr val="000000">
                      <a:alpha val="43137"/>
                    </a:srgbClr>
                  </a:outerShdw>
                </a:effectLst>
                <a:latin typeface="Adobe Caslon Pro Bold"/>
              </a:rPr>
              <a:t>Venham a mim, todos os que estão cansados e sobrecarregados, e eu lhes darei descanso.</a:t>
            </a:r>
            <a:r>
              <a:rPr lang="pt-BR" sz="1100" b="1" noProof="0" dirty="0">
                <a:solidFill>
                  <a:srgbClr val="000000"/>
                </a:solidFill>
                <a:effectLst>
                  <a:outerShdw blurRad="38100" dist="38100" dir="2700000" algn="tl">
                    <a:srgbClr val="000000">
                      <a:alpha val="43137"/>
                    </a:srgbClr>
                  </a:outerShdw>
                </a:effectLst>
                <a:latin typeface="Adobe Caslon Pro Bold"/>
                <a:cs typeface="Adobe Caslon Pro Bold"/>
              </a:rPr>
              <a:t>” </a:t>
            </a:r>
          </a:p>
          <a:p>
            <a:pPr marL="0" indent="0" algn="ctr">
              <a:buNone/>
            </a:pPr>
            <a:r>
              <a:rPr lang="pt-BR" i="1" noProof="0" dirty="0">
                <a:solidFill>
                  <a:srgbClr val="000000"/>
                </a:solidFill>
                <a:effectLst>
                  <a:outerShdw blurRad="38100" dist="38100" dir="2700000" algn="tl">
                    <a:srgbClr val="000000">
                      <a:alpha val="43137"/>
                    </a:srgbClr>
                  </a:outerShdw>
                </a:effectLst>
                <a:latin typeface="Adobe Caslon Pro"/>
                <a:cs typeface="Adobe Caslon Pro"/>
              </a:rPr>
              <a:t>(Mateus 11:28, NVI)</a:t>
            </a:r>
            <a:endParaRPr lang="pt-BR" noProof="0" dirty="0">
              <a:solidFill>
                <a:srgbClr val="000000"/>
              </a:solidFill>
              <a:effectLst>
                <a:outerShdw blurRad="38100" dist="38100" dir="2700000" algn="tl">
                  <a:srgbClr val="000000">
                    <a:alpha val="43137"/>
                  </a:srgbClr>
                </a:outerShdw>
              </a:effectLst>
              <a:latin typeface="Adobe Caslon Pro Bold"/>
              <a:cs typeface="Adobe Caslon Pro Bold"/>
            </a:endParaRPr>
          </a:p>
        </p:txBody>
      </p:sp>
      <p:sp>
        <p:nvSpPr>
          <p:cNvPr id="4" name="Slide Number Placeholder 3"/>
          <p:cNvSpPr>
            <a:spLocks noGrp="1"/>
          </p:cNvSpPr>
          <p:nvPr>
            <p:ph type="sldNum" sz="quarter" idx="10"/>
          </p:nvPr>
        </p:nvSpPr>
        <p:spPr/>
        <p:txBody>
          <a:bodyPr/>
          <a:lstStyle/>
          <a:p>
            <a:fld id="{DDC9FB5B-F997-4142-B537-5F0C3D5F3188}" type="slidenum">
              <a:rPr lang="en-US" smtClean="0"/>
              <a:t>28</a:t>
            </a:fld>
            <a:endParaRPr lang="en-US"/>
          </a:p>
        </p:txBody>
      </p:sp>
    </p:spTree>
    <p:extLst>
      <p:ext uri="{BB962C8B-B14F-4D97-AF65-F5344CB8AC3E}">
        <p14:creationId xmlns:p14="http://schemas.microsoft.com/office/powerpoint/2010/main" val="3109968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buNone/>
            </a:pPr>
            <a:r>
              <a:rPr lang="en-US" sz="1050" b="1" dirty="0">
                <a:solidFill>
                  <a:srgbClr val="000000"/>
                </a:solidFill>
                <a:effectLst>
                  <a:outerShdw blurRad="38100" dist="38100" dir="2700000" algn="tl">
                    <a:srgbClr val="000000">
                      <a:alpha val="43137"/>
                    </a:srgbClr>
                  </a:outerShdw>
                </a:effectLst>
              </a:rPr>
              <a:t>“</a:t>
            </a:r>
            <a:r>
              <a:rPr lang="es-ES" sz="1050" b="1" dirty="0"/>
              <a:t>Venid a mí todos los que estáis trabajados y cargados, y yo os haré descansar” </a:t>
            </a:r>
            <a:r>
              <a:rPr lang="es-ES" sz="1050" dirty="0"/>
              <a:t>(Mateo 11:28).</a:t>
            </a:r>
          </a:p>
          <a:p>
            <a:pPr algn="l"/>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t>3</a:t>
            </a:fld>
            <a:endParaRPr lang="en-US"/>
          </a:p>
        </p:txBody>
      </p:sp>
    </p:spTree>
    <p:extLst>
      <p:ext uri="{BB962C8B-B14F-4D97-AF65-F5344CB8AC3E}">
        <p14:creationId xmlns:p14="http://schemas.microsoft.com/office/powerpoint/2010/main" val="3133038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sz="1200" b="1" kern="1200" cap="all" noProof="0" dirty="0">
                <a:solidFill>
                  <a:schemeClr val="tx1"/>
                </a:solidFill>
                <a:effectLst/>
                <a:latin typeface="+mn-lt"/>
                <a:ea typeface="+mn-ea"/>
                <a:cs typeface="+mn-cs"/>
              </a:rPr>
              <a:t>INTRODUCCIÓN</a:t>
            </a:r>
          </a:p>
          <a:p>
            <a:r>
              <a:rPr lang="es-419" sz="1200" b="1" kern="1200" noProof="0" dirty="0">
                <a:solidFill>
                  <a:schemeClr val="tx1"/>
                </a:solidFill>
                <a:effectLst/>
                <a:latin typeface="+mn-lt"/>
                <a:ea typeface="+mn-ea"/>
                <a:cs typeface="+mn-cs"/>
              </a:rPr>
              <a:t>El estrés afecta a todo el mundo. Demandas del trabajo, crisis familiares, culpa, inseguridad por el futuro, insatisfacción con el pasado, todo ha sido causa de estrés. </a:t>
            </a:r>
            <a:r>
              <a:rPr lang="es-419" sz="1200" kern="1200" noProof="0" dirty="0">
                <a:solidFill>
                  <a:schemeClr val="tx1"/>
                </a:solidFill>
                <a:effectLst/>
                <a:latin typeface="+mn-lt"/>
                <a:ea typeface="+mn-ea"/>
                <a:cs typeface="+mn-cs"/>
              </a:rPr>
              <a:t>Todo eso, junto con los eventos generales de la vida, puede poner mucha presión en las personas y afectar su salud física y mental.</a:t>
            </a:r>
          </a:p>
          <a:p>
            <a:pPr marL="0" indent="0" algn="l">
              <a:buNone/>
            </a:pPr>
            <a:endParaRPr lang="pt-BR" sz="1200" b="0" noProof="0" dirty="0">
              <a:solidFill>
                <a:srgbClr val="660066"/>
              </a:solidFill>
              <a:effectLst>
                <a:outerShdw blurRad="38100" dist="38100" dir="2700000" algn="tl">
                  <a:srgbClr val="000000">
                    <a:alpha val="43137"/>
                  </a:srgbClr>
                </a:outerShdw>
              </a:effectLst>
            </a:endParaRPr>
          </a:p>
          <a:p>
            <a:pPr marL="0" indent="0" algn="l">
              <a:buNone/>
            </a:pPr>
            <a:endParaRPr lang="pt-BR" sz="1200" b="0" noProof="0" dirty="0">
              <a:solidFill>
                <a:srgbClr val="660066"/>
              </a:solidFill>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0"/>
          </p:nvPr>
        </p:nvSpPr>
        <p:spPr/>
        <p:txBody>
          <a:bodyPr/>
          <a:lstStyle/>
          <a:p>
            <a:fld id="{DDC9FB5B-F997-4142-B537-5F0C3D5F3188}" type="slidenum">
              <a:rPr lang="en-US" smtClean="0"/>
              <a:t>4</a:t>
            </a:fld>
            <a:endParaRPr lang="en-US"/>
          </a:p>
        </p:txBody>
      </p:sp>
    </p:spTree>
    <p:extLst>
      <p:ext uri="{BB962C8B-B14F-4D97-AF65-F5344CB8AC3E}">
        <p14:creationId xmlns:p14="http://schemas.microsoft.com/office/powerpoint/2010/main" val="149819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ctr">
              <a:buNone/>
            </a:pPr>
            <a:r>
              <a:rPr lang="es-419" dirty="0"/>
              <a:t>Los investigadores Thomas H. Holmes y Richard H. Rahe desarrollaron la escala de clasificación del reajuste social, que lista los eventos de la vida con valores de estrés correspondientes a cada uno:</a:t>
            </a:r>
          </a:p>
        </p:txBody>
      </p:sp>
      <p:sp>
        <p:nvSpPr>
          <p:cNvPr id="4" name="Slide Number Placeholder 3"/>
          <p:cNvSpPr>
            <a:spLocks noGrp="1"/>
          </p:cNvSpPr>
          <p:nvPr>
            <p:ph type="sldNum" sz="quarter" idx="10"/>
          </p:nvPr>
        </p:nvSpPr>
        <p:spPr/>
        <p:txBody>
          <a:bodyPr/>
          <a:lstStyle/>
          <a:p>
            <a:fld id="{DDC9FB5B-F997-4142-B537-5F0C3D5F3188}" type="slidenum">
              <a:rPr lang="en-US" smtClean="0"/>
              <a:t>5</a:t>
            </a:fld>
            <a:endParaRPr lang="en-US"/>
          </a:p>
        </p:txBody>
      </p:sp>
    </p:spTree>
    <p:extLst>
      <p:ext uri="{BB962C8B-B14F-4D97-AF65-F5344CB8AC3E}">
        <p14:creationId xmlns:p14="http://schemas.microsoft.com/office/powerpoint/2010/main" val="2349008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b="0" noProof="0" dirty="0">
                <a:solidFill>
                  <a:srgbClr val="660066"/>
                </a:solidFill>
                <a:effectLst>
                  <a:outerShdw blurRad="38100" dist="38100" dir="2700000" algn="tl">
                    <a:srgbClr val="000000">
                      <a:alpha val="43137"/>
                    </a:srgbClr>
                  </a:outerShdw>
                </a:effectLst>
              </a:rPr>
              <a:t>La muerte del cónyuge — 100 </a:t>
            </a:r>
          </a:p>
          <a:p>
            <a:r>
              <a:rPr lang="es-419" b="0" noProof="0" dirty="0">
                <a:solidFill>
                  <a:srgbClr val="660066"/>
                </a:solidFill>
              </a:rPr>
              <a:t>Daños personales o enfermedad — 53 </a:t>
            </a:r>
          </a:p>
          <a:p>
            <a:r>
              <a:rPr lang="es-419" b="0" noProof="0" dirty="0">
                <a:solidFill>
                  <a:srgbClr val="660066"/>
                </a:solidFill>
              </a:rPr>
              <a:t>Cambio de residencia — 20; etc. </a:t>
            </a:r>
          </a:p>
          <a:p>
            <a:endParaRPr lang="es-419" b="0" noProof="0" dirty="0">
              <a:solidFill>
                <a:srgbClr val="660066"/>
              </a:solidFill>
            </a:endParaRPr>
          </a:p>
          <a:p>
            <a:r>
              <a:rPr lang="es-419" b="0" noProof="0" dirty="0">
                <a:solidFill>
                  <a:srgbClr val="660066"/>
                </a:solidFill>
              </a:rPr>
              <a:t>Una persona que acumula 200 puntos o más en cualquier momento dado, corre 50 por ciento de chance de enfermarse; quien acumula 300 o más llegará a un punto de crisis.  </a:t>
            </a:r>
          </a:p>
          <a:p>
            <a:endParaRPr lang="pt-BR" b="0" noProof="0" dirty="0">
              <a:solidFill>
                <a:srgbClr val="660066"/>
              </a:solidFill>
            </a:endParaRPr>
          </a:p>
        </p:txBody>
      </p:sp>
      <p:sp>
        <p:nvSpPr>
          <p:cNvPr id="4" name="Slide Number Placeholder 3"/>
          <p:cNvSpPr>
            <a:spLocks noGrp="1"/>
          </p:cNvSpPr>
          <p:nvPr>
            <p:ph type="sldNum" sz="quarter" idx="10"/>
          </p:nvPr>
        </p:nvSpPr>
        <p:spPr/>
        <p:txBody>
          <a:bodyPr/>
          <a:lstStyle/>
          <a:p>
            <a:fld id="{DDC9FB5B-F997-4142-B537-5F0C3D5F3188}" type="slidenum">
              <a:rPr lang="en-US" smtClean="0"/>
              <a:t>6</a:t>
            </a:fld>
            <a:endParaRPr lang="en-US" dirty="0"/>
          </a:p>
        </p:txBody>
      </p:sp>
    </p:spTree>
    <p:extLst>
      <p:ext uri="{BB962C8B-B14F-4D97-AF65-F5344CB8AC3E}">
        <p14:creationId xmlns:p14="http://schemas.microsoft.com/office/powerpoint/2010/main" val="6472971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b="0" noProof="0" dirty="0">
                <a:solidFill>
                  <a:srgbClr val="660066"/>
                </a:solidFill>
                <a:effectLst>
                  <a:outerShdw blurRad="38100" dist="38100" dir="2700000" algn="tl">
                    <a:srgbClr val="000000">
                      <a:alpha val="43137"/>
                    </a:srgbClr>
                  </a:outerShdw>
                </a:effectLst>
              </a:rPr>
              <a:t>La muerte del cónyuge — 100 </a:t>
            </a:r>
          </a:p>
          <a:p>
            <a:r>
              <a:rPr lang="es-419" b="0" noProof="0" dirty="0">
                <a:solidFill>
                  <a:srgbClr val="660066"/>
                </a:solidFill>
              </a:rPr>
              <a:t>Daños personales o enfermedad — 53 </a:t>
            </a:r>
          </a:p>
          <a:p>
            <a:r>
              <a:rPr lang="es-419" b="0" noProof="0" dirty="0">
                <a:solidFill>
                  <a:srgbClr val="660066"/>
                </a:solidFill>
              </a:rPr>
              <a:t>Cambio de residencia — 20; etc. </a:t>
            </a:r>
          </a:p>
          <a:p>
            <a:endParaRPr lang="es-419" b="0" noProof="0" dirty="0">
              <a:solidFill>
                <a:srgbClr val="660066"/>
              </a:solidFill>
            </a:endParaRPr>
          </a:p>
          <a:p>
            <a:r>
              <a:rPr lang="es-419" b="0" noProof="0" dirty="0">
                <a:solidFill>
                  <a:srgbClr val="660066"/>
                </a:solidFill>
              </a:rPr>
              <a:t>Una persona que acumula 200 puntos o más en cualquier momento dado, corre 50 por ciento de chance de enfermarse; quien acumula 300 o más llegará a un punto de crisis.  </a:t>
            </a:r>
          </a:p>
          <a:p>
            <a:endParaRPr lang="pt-BR" b="0" noProof="0" dirty="0">
              <a:solidFill>
                <a:srgbClr val="660066"/>
              </a:solidFill>
            </a:endParaRPr>
          </a:p>
        </p:txBody>
      </p:sp>
      <p:sp>
        <p:nvSpPr>
          <p:cNvPr id="4" name="Slide Number Placeholder 3"/>
          <p:cNvSpPr>
            <a:spLocks noGrp="1"/>
          </p:cNvSpPr>
          <p:nvPr>
            <p:ph type="sldNum" sz="quarter" idx="10"/>
          </p:nvPr>
        </p:nvSpPr>
        <p:spPr/>
        <p:txBody>
          <a:bodyPr/>
          <a:lstStyle/>
          <a:p>
            <a:fld id="{DDC9FB5B-F997-4142-B537-5F0C3D5F3188}" type="slidenum">
              <a:rPr lang="en-US" smtClean="0"/>
              <a:t>7</a:t>
            </a:fld>
            <a:endParaRPr lang="en-US" dirty="0"/>
          </a:p>
        </p:txBody>
      </p:sp>
    </p:spTree>
    <p:extLst>
      <p:ext uri="{BB962C8B-B14F-4D97-AF65-F5344CB8AC3E}">
        <p14:creationId xmlns:p14="http://schemas.microsoft.com/office/powerpoint/2010/main" val="41742149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s-419" sz="1200" b="1" dirty="0"/>
              <a:t>Se necesitan cantidades moderadas de estrés para aumentar el desempeño; pero, más allá de cierto punto, el estrés se vuelve un riesgo para la salud</a:t>
            </a:r>
            <a:r>
              <a:rPr lang="es-419" sz="1200" b="1" dirty="0">
                <a:effectLst>
                  <a:outerShdw blurRad="38100" dist="38100" dir="2700000" algn="tl">
                    <a:srgbClr val="000000">
                      <a:alpha val="43137"/>
                    </a:srgbClr>
                  </a:outerShdw>
                </a:effectLst>
              </a:rPr>
              <a:t>. </a:t>
            </a:r>
          </a:p>
        </p:txBody>
      </p:sp>
      <p:sp>
        <p:nvSpPr>
          <p:cNvPr id="4" name="Slide Number Placeholder 3"/>
          <p:cNvSpPr>
            <a:spLocks noGrp="1"/>
          </p:cNvSpPr>
          <p:nvPr>
            <p:ph type="sldNum" sz="quarter" idx="10"/>
          </p:nvPr>
        </p:nvSpPr>
        <p:spPr/>
        <p:txBody>
          <a:bodyPr/>
          <a:lstStyle/>
          <a:p>
            <a:fld id="{DDC9FB5B-F997-4142-B537-5F0C3D5F3188}" type="slidenum">
              <a:rPr lang="en-US" smtClean="0"/>
              <a:t>8</a:t>
            </a:fld>
            <a:endParaRPr lang="en-US" dirty="0"/>
          </a:p>
        </p:txBody>
      </p:sp>
    </p:spTree>
    <p:extLst>
      <p:ext uri="{BB962C8B-B14F-4D97-AF65-F5344CB8AC3E}">
        <p14:creationId xmlns:p14="http://schemas.microsoft.com/office/powerpoint/2010/main" val="2792085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sz="1200" dirty="0"/>
              <a:t>Jesús muestra por precepto y por ejemplo que buscar a Dios en un </a:t>
            </a:r>
            <a:r>
              <a:rPr lang="es-ES" sz="1200" b="1" dirty="0">
                <a:solidFill>
                  <a:srgbClr val="7030A0"/>
                </a:solidFill>
              </a:rPr>
              <a:t>momento</a:t>
            </a:r>
            <a:r>
              <a:rPr lang="es-ES" sz="1200" dirty="0"/>
              <a:t> y un </a:t>
            </a:r>
            <a:r>
              <a:rPr lang="es-ES" sz="1200" b="1" dirty="0">
                <a:solidFill>
                  <a:srgbClr val="7030A0"/>
                </a:solidFill>
              </a:rPr>
              <a:t>lugar tranquilos </a:t>
            </a:r>
            <a:r>
              <a:rPr lang="es-ES" sz="1200" dirty="0"/>
              <a:t>es el mejor remedio para el estrés de la vida (Marcos 6:31).</a:t>
            </a:r>
          </a:p>
          <a:p>
            <a:endParaRPr lang="en-US" dirty="0"/>
          </a:p>
        </p:txBody>
      </p:sp>
      <p:sp>
        <p:nvSpPr>
          <p:cNvPr id="4" name="Slide Number Placeholder 3"/>
          <p:cNvSpPr>
            <a:spLocks noGrp="1"/>
          </p:cNvSpPr>
          <p:nvPr>
            <p:ph type="sldNum" sz="quarter" idx="10"/>
          </p:nvPr>
        </p:nvSpPr>
        <p:spPr/>
        <p:txBody>
          <a:bodyPr/>
          <a:lstStyle/>
          <a:p>
            <a:fld id="{DDC9FB5B-F997-4142-B537-5F0C3D5F3188}" type="slidenum">
              <a:rPr lang="en-US" smtClean="0"/>
              <a:t>9</a:t>
            </a:fld>
            <a:endParaRPr lang="en-US" dirty="0"/>
          </a:p>
        </p:txBody>
      </p:sp>
    </p:spTree>
    <p:extLst>
      <p:ext uri="{BB962C8B-B14F-4D97-AF65-F5344CB8AC3E}">
        <p14:creationId xmlns:p14="http://schemas.microsoft.com/office/powerpoint/2010/main" val="30358630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7.png"/><Relationship Id="rId7"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4.svg"/><Relationship Id="rId4"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11.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9.png"/><Relationship Id="rId7" Type="http://schemas.openxmlformats.org/officeDocument/2006/relationships/image" Target="../media/image3.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ráfico 7">
            <a:extLst>
              <a:ext uri="{FF2B5EF4-FFF2-40B4-BE49-F238E27FC236}">
                <a16:creationId xmlns:a16="http://schemas.microsoft.com/office/drawing/2014/main" id="{810BFEB8-B5EB-D844-907A-85113989646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860884" y="0"/>
            <a:ext cx="8470232" cy="4764505"/>
          </a:xfrm>
          <a:prstGeom prst="rect">
            <a:avLst/>
          </a:prstGeom>
          <a:effectLst/>
        </p:spPr>
      </p:pic>
      <p:sp>
        <p:nvSpPr>
          <p:cNvPr id="10" name="Retângulo 9">
            <a:extLst>
              <a:ext uri="{FF2B5EF4-FFF2-40B4-BE49-F238E27FC236}">
                <a16:creationId xmlns:a16="http://schemas.microsoft.com/office/drawing/2014/main" id="{EFFBA9B2-C1B5-F94B-A3A8-8E4628F64A21}"/>
              </a:ext>
            </a:extLst>
          </p:cNvPr>
          <p:cNvSpPr/>
          <p:nvPr/>
        </p:nvSpPr>
        <p:spPr>
          <a:xfrm>
            <a:off x="3048000" y="6396335"/>
            <a:ext cx="6096000" cy="461665"/>
          </a:xfrm>
          <a:prstGeom prst="rect">
            <a:avLst/>
          </a:prstGeom>
        </p:spPr>
        <p:txBody>
          <a:bodyPr>
            <a:spAutoFit/>
          </a:bodyPr>
          <a:lstStyle/>
          <a:p>
            <a:pPr algn="ctr"/>
            <a:r>
              <a:rPr lang="en-US" sz="800" b="1" dirty="0">
                <a:solidFill>
                  <a:schemeClr val="bg1"/>
                </a:solidFill>
              </a:rPr>
              <a:t>DEPARTAMENTO DEL MINISTERIO DE  LA MUJER</a:t>
            </a:r>
          </a:p>
          <a:p>
            <a:pPr algn="ctr"/>
            <a:r>
              <a:rPr lang="en-US" sz="800" b="1" dirty="0" err="1">
                <a:solidFill>
                  <a:schemeClr val="bg1"/>
                </a:solidFill>
              </a:rPr>
              <a:t>Asociación</a:t>
            </a:r>
            <a:r>
              <a:rPr lang="en-US" sz="800" b="1" dirty="0">
                <a:solidFill>
                  <a:schemeClr val="bg1"/>
                </a:solidFill>
              </a:rPr>
              <a:t> General de los </a:t>
            </a:r>
            <a:r>
              <a:rPr lang="en-US" sz="800" b="1" dirty="0" err="1">
                <a:solidFill>
                  <a:schemeClr val="bg1"/>
                </a:solidFill>
              </a:rPr>
              <a:t>Adventistas</a:t>
            </a:r>
            <a:r>
              <a:rPr lang="en-US" sz="800" b="1" dirty="0">
                <a:solidFill>
                  <a:schemeClr val="bg1"/>
                </a:solidFill>
              </a:rPr>
              <a:t> del </a:t>
            </a:r>
            <a:r>
              <a:rPr lang="en-US" sz="800" b="1" dirty="0" err="1">
                <a:solidFill>
                  <a:schemeClr val="bg1"/>
                </a:solidFill>
              </a:rPr>
              <a:t>Séptimo</a:t>
            </a:r>
            <a:r>
              <a:rPr lang="en-US" sz="800" b="1" dirty="0">
                <a:solidFill>
                  <a:schemeClr val="bg1"/>
                </a:solidFill>
              </a:rPr>
              <a:t> Día</a:t>
            </a:r>
          </a:p>
          <a:p>
            <a:pPr algn="ctr"/>
            <a:r>
              <a:rPr lang="en-US" sz="800" dirty="0">
                <a:solidFill>
                  <a:schemeClr val="bg1"/>
                </a:solidFill>
              </a:rPr>
              <a:t>https://</a:t>
            </a:r>
            <a:r>
              <a:rPr lang="en-US" sz="800" dirty="0" err="1">
                <a:solidFill>
                  <a:schemeClr val="bg1"/>
                </a:solidFill>
              </a:rPr>
              <a:t>www.adventistas.org</a:t>
            </a:r>
            <a:r>
              <a:rPr lang="en-US" sz="800" dirty="0">
                <a:solidFill>
                  <a:schemeClr val="bg1"/>
                </a:solidFill>
              </a:rPr>
              <a:t>/es/</a:t>
            </a:r>
            <a:r>
              <a:rPr lang="en-US" sz="800" dirty="0" err="1">
                <a:solidFill>
                  <a:schemeClr val="bg1"/>
                </a:solidFill>
              </a:rPr>
              <a:t>mujer</a:t>
            </a:r>
            <a:r>
              <a:rPr lang="en-US" sz="800" dirty="0">
                <a:solidFill>
                  <a:schemeClr val="bg1"/>
                </a:solidFill>
              </a:rPr>
              <a:t>/</a:t>
            </a:r>
          </a:p>
        </p:txBody>
      </p:sp>
    </p:spTree>
    <p:extLst>
      <p:ext uri="{BB962C8B-B14F-4D97-AF65-F5344CB8AC3E}">
        <p14:creationId xmlns:p14="http://schemas.microsoft.com/office/powerpoint/2010/main" val="3299830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6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Imagem 9">
            <a:extLst>
              <a:ext uri="{FF2B5EF4-FFF2-40B4-BE49-F238E27FC236}">
                <a16:creationId xmlns:a16="http://schemas.microsoft.com/office/drawing/2014/main" id="{A0E59438-0E59-C345-9F7C-5B0F06DD1B74}"/>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6613080" y="71120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57690751-C724-8D4F-9381-955F0B94D333}"/>
              </a:ext>
            </a:extLst>
          </p:cNvPr>
          <p:cNvSpPr>
            <a:spLocks noGrp="1"/>
          </p:cNvSpPr>
          <p:nvPr>
            <p:ph type="pic" sz="quarter" idx="10"/>
          </p:nvPr>
        </p:nvSpPr>
        <p:spPr>
          <a:xfrm>
            <a:off x="419859" y="749300"/>
            <a:ext cx="1828511" cy="5359400"/>
          </a:xfrm>
          <a:effectLst>
            <a:outerShdw blurRad="50800" dist="38100" dir="5400000" algn="t" rotWithShape="0">
              <a:prstClr val="black">
                <a:alpha val="40000"/>
              </a:prstClr>
            </a:outerShdw>
          </a:effectLst>
        </p:spPr>
        <p:txBody>
          <a:bodyPr/>
          <a:lstStyle/>
          <a:p>
            <a:r>
              <a:rPr lang="pt-BR"/>
              <a:t>Clique no ícone para adicionar uma imagem</a:t>
            </a:r>
            <a:endParaRPr lang="pt-BR" dirty="0"/>
          </a:p>
        </p:txBody>
      </p:sp>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4451384" y="1646783"/>
            <a:ext cx="1616763" cy="4337859"/>
          </a:xfrm>
          <a:effectLst>
            <a:outerShdw blurRad="50800" dist="38100" dir="2700000" algn="tl" rotWithShape="0">
              <a:prstClr val="black">
                <a:alpha val="40000"/>
              </a:prstClr>
            </a:outerShdw>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1939636" y="1136012"/>
            <a:ext cx="2714625" cy="5359400"/>
          </a:xfrm>
          <a:ln w="63500">
            <a:solidFill>
              <a:schemeClr val="bg1"/>
            </a:solidFill>
          </a:ln>
        </p:spPr>
        <p:txBody>
          <a:bodyPr/>
          <a:lstStyle/>
          <a:p>
            <a:r>
              <a:rPr lang="pt-BR"/>
              <a:t>Clique no ícone para adicionar uma imagem</a:t>
            </a:r>
            <a:endParaRPr lang="pt-BR" dirty="0"/>
          </a:p>
        </p:txBody>
      </p:sp>
      <p:pic>
        <p:nvPicPr>
          <p:cNvPr id="13" name="Gráfico 12">
            <a:extLst>
              <a:ext uri="{FF2B5EF4-FFF2-40B4-BE49-F238E27FC236}">
                <a16:creationId xmlns:a16="http://schemas.microsoft.com/office/drawing/2014/main" id="{3AD3FB5C-151F-3B41-A698-B50B980A7E7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spTree>
    <p:extLst>
      <p:ext uri="{BB962C8B-B14F-4D97-AF65-F5344CB8AC3E}">
        <p14:creationId xmlns:p14="http://schemas.microsoft.com/office/powerpoint/2010/main" val="2627252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D769D8F5-089E-E84D-833B-79C5CD7253F8}"/>
              </a:ext>
            </a:extLst>
          </p:cNvPr>
          <p:cNvPicPr>
            <a:picLocks noChangeAspect="1"/>
          </p:cNvPicPr>
          <p:nvPr/>
        </p:nvPicPr>
        <p:blipFill>
          <a:blip r:embed="rId3">
            <a:alphaModFix amt="85000"/>
          </a:blip>
          <a:stretch>
            <a:fillRect/>
          </a:stretch>
        </p:blipFill>
        <p:spPr>
          <a:xfrm>
            <a:off x="187325" y="739227"/>
            <a:ext cx="6638661" cy="5142135"/>
          </a:xfrm>
          <a:prstGeom prst="rect">
            <a:avLst/>
          </a:prstGeom>
        </p:spPr>
      </p:pic>
      <p:sp>
        <p:nvSpPr>
          <p:cNvPr id="3" name="Content Placeholder 2"/>
          <p:cNvSpPr>
            <a:spLocks noGrp="1"/>
          </p:cNvSpPr>
          <p:nvPr>
            <p:ph idx="1" hasCustomPrompt="1"/>
          </p:nvPr>
        </p:nvSpPr>
        <p:spPr>
          <a:xfrm>
            <a:off x="387428" y="711203"/>
            <a:ext cx="5875349" cy="5465760"/>
          </a:xfrm>
        </p:spPr>
        <p:txBody>
          <a:bodyPr/>
          <a:lstStyle>
            <a:lvl1pPr>
              <a:buFont typeface="Arial" panose="020B0604020202020204" pitchFamily="34" charset="0"/>
              <a:buChar char="•"/>
              <a:defRPr/>
            </a:lvl1pPr>
            <a:lvl2pPr>
              <a:buFont typeface="Arial" panose="020B0604020202020204" pitchFamily="34" charset="0"/>
              <a:buChar char="•"/>
              <a:defRPr/>
            </a:lvl2pPr>
            <a:lvl3pPr>
              <a:buFont typeface="Arial" panose="020B0604020202020204" pitchFamily="34" charset="0"/>
              <a:buChar char="•"/>
              <a:defRPr/>
            </a:lvl3pPr>
            <a:lvl4pPr>
              <a:buFont typeface="Arial" panose="020B0604020202020204" pitchFamily="34" charset="0"/>
              <a:buChar char="•"/>
              <a:defRPr/>
            </a:lvl4pPr>
            <a:lvl5pP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31BC8909-F3F0-3D43-9CBA-1F44512A8870}"/>
              </a:ext>
            </a:extLst>
          </p:cNvPr>
          <p:cNvSpPr>
            <a:spLocks noGrp="1"/>
          </p:cNvSpPr>
          <p:nvPr>
            <p:ph type="pic" sz="quarter" idx="10"/>
          </p:nvPr>
        </p:nvSpPr>
        <p:spPr>
          <a:xfrm>
            <a:off x="6538913" y="711200"/>
            <a:ext cx="5465762" cy="5465763"/>
          </a:xfrm>
          <a:solidFill>
            <a:schemeClr val="bg1"/>
          </a:solidFill>
          <a:ln w="82550">
            <a:solidFill>
              <a:schemeClr val="bg1"/>
            </a:solidFill>
          </a:ln>
        </p:spPr>
        <p:txBody>
          <a:bodyPr/>
          <a:lstStyle/>
          <a:p>
            <a:r>
              <a:rPr lang="pt-BR"/>
              <a:t>Clique no ícone para adicionar uma imagem</a:t>
            </a:r>
          </a:p>
        </p:txBody>
      </p:sp>
      <p:sp>
        <p:nvSpPr>
          <p:cNvPr id="10" name="Espaço Reservado para Imagem 9">
            <a:extLst>
              <a:ext uri="{FF2B5EF4-FFF2-40B4-BE49-F238E27FC236}">
                <a16:creationId xmlns:a16="http://schemas.microsoft.com/office/drawing/2014/main" id="{02138289-AA9A-3848-A76D-F67CB9FD7024}"/>
              </a:ext>
            </a:extLst>
          </p:cNvPr>
          <p:cNvSpPr>
            <a:spLocks noGrp="1"/>
          </p:cNvSpPr>
          <p:nvPr>
            <p:ph type="pic" sz="quarter" idx="11"/>
          </p:nvPr>
        </p:nvSpPr>
        <p:spPr>
          <a:xfrm>
            <a:off x="8008024" y="4330460"/>
            <a:ext cx="2527540" cy="2527540"/>
          </a:xfrm>
          <a:ln w="82550">
            <a:solidFill>
              <a:schemeClr val="bg1"/>
            </a:solidFill>
          </a:ln>
        </p:spPr>
        <p:txBody>
          <a:bodyPr/>
          <a:lstStyle/>
          <a:p>
            <a:r>
              <a:rPr lang="pt-BR"/>
              <a:t>Clique no ícone para adicionar uma imagem</a:t>
            </a:r>
          </a:p>
        </p:txBody>
      </p:sp>
      <p:pic>
        <p:nvPicPr>
          <p:cNvPr id="11" name="Gráfico 10">
            <a:extLst>
              <a:ext uri="{FF2B5EF4-FFF2-40B4-BE49-F238E27FC236}">
                <a16:creationId xmlns:a16="http://schemas.microsoft.com/office/drawing/2014/main" id="{B383F94A-9DAB-094E-A9EE-8B7AD40409E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pic>
        <p:nvPicPr>
          <p:cNvPr id="8" name="Imagem 7">
            <a:extLst>
              <a:ext uri="{FF2B5EF4-FFF2-40B4-BE49-F238E27FC236}">
                <a16:creationId xmlns:a16="http://schemas.microsoft.com/office/drawing/2014/main" id="{7227BB7F-3E3E-0545-B252-9109AC4DCE14}"/>
              </a:ext>
            </a:extLst>
          </p:cNvPr>
          <p:cNvPicPr>
            <a:picLocks noChangeAspect="1"/>
          </p:cNvPicPr>
          <p:nvPr userDrawn="1"/>
        </p:nvPicPr>
        <p:blipFill>
          <a:blip r:embed="rId3" cstate="screen">
            <a:alphaModFix amt="85000"/>
            <a:extLst>
              <a:ext uri="{28A0092B-C50C-407E-A947-70E740481C1C}">
                <a14:useLocalDpi xmlns:a14="http://schemas.microsoft.com/office/drawing/2010/main"/>
              </a:ext>
            </a:extLst>
          </a:blip>
          <a:stretch>
            <a:fillRect/>
          </a:stretch>
        </p:blipFill>
        <p:spPr>
          <a:xfrm>
            <a:off x="-150645" y="853302"/>
            <a:ext cx="6689558" cy="5181558"/>
          </a:xfrm>
          <a:prstGeom prst="rect">
            <a:avLst/>
          </a:prstGeom>
        </p:spPr>
      </p:pic>
    </p:spTree>
    <p:extLst>
      <p:ext uri="{BB962C8B-B14F-4D97-AF65-F5344CB8AC3E}">
        <p14:creationId xmlns:p14="http://schemas.microsoft.com/office/powerpoint/2010/main" val="1260090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pt-BR"/>
              <a:t>Clique para editar o título Mestre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87AEEB74-EFD8-5D4C-BC57-AA97629943FD}"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8767E10D-ED1D-D24B-8FED-BC86B8578CC1}" type="slidenum">
              <a:rPr lang="en-US" smtClean="0"/>
              <a:t>‹nº›</a:t>
            </a:fld>
            <a:endParaRPr lang="en-US"/>
          </a:p>
        </p:txBody>
      </p:sp>
      <p:pic>
        <p:nvPicPr>
          <p:cNvPr id="7" name="Imagem 6">
            <a:extLst>
              <a:ext uri="{FF2B5EF4-FFF2-40B4-BE49-F238E27FC236}">
                <a16:creationId xmlns:a16="http://schemas.microsoft.com/office/drawing/2014/main" id="{18CFCF7D-F52F-3642-8CFD-F4EF6C2A8241}"/>
              </a:ext>
            </a:extLst>
          </p:cNvPr>
          <p:cNvPicPr>
            <a:picLocks noChangeAspect="1"/>
          </p:cNvPicPr>
          <p:nvPr/>
        </p:nvPicPr>
        <p:blipFill>
          <a:blip r:embed="rId2">
            <a:alphaModFix amt="85000"/>
          </a:blip>
          <a:stretch>
            <a:fillRect/>
          </a:stretch>
        </p:blipFill>
        <p:spPr>
          <a:xfrm>
            <a:off x="1306102" y="-136524"/>
            <a:ext cx="8853898" cy="6858000"/>
          </a:xfrm>
          <a:prstGeom prst="rect">
            <a:avLst/>
          </a:prstGeom>
        </p:spPr>
      </p:pic>
      <p:pic>
        <p:nvPicPr>
          <p:cNvPr id="8" name="Imagem 7">
            <a:extLst>
              <a:ext uri="{FF2B5EF4-FFF2-40B4-BE49-F238E27FC236}">
                <a16:creationId xmlns:a16="http://schemas.microsoft.com/office/drawing/2014/main" id="{C769E7A3-83EA-0A42-AA0F-7FE6054BBF60}"/>
              </a:ext>
            </a:extLst>
          </p:cNvPr>
          <p:cNvPicPr>
            <a:picLocks noChangeAspect="1"/>
          </p:cNvPicPr>
          <p:nvPr userDrawn="1"/>
        </p:nvPicPr>
        <p:blipFill>
          <a:blip r:embed="rId2" cstate="screen">
            <a:alphaModFix amt="85000"/>
            <a:extLst>
              <a:ext uri="{28A0092B-C50C-407E-A947-70E740481C1C}">
                <a14:useLocalDpi xmlns:a14="http://schemas.microsoft.com/office/drawing/2010/main"/>
              </a:ext>
            </a:extLst>
          </a:blip>
          <a:stretch>
            <a:fillRect/>
          </a:stretch>
        </p:blipFill>
        <p:spPr>
          <a:xfrm>
            <a:off x="1191438" y="-136524"/>
            <a:ext cx="8853898" cy="6858000"/>
          </a:xfrm>
          <a:prstGeom prst="rect">
            <a:avLst/>
          </a:prstGeom>
        </p:spPr>
      </p:pic>
    </p:spTree>
    <p:extLst>
      <p:ext uri="{BB962C8B-B14F-4D97-AF65-F5344CB8AC3E}">
        <p14:creationId xmlns:p14="http://schemas.microsoft.com/office/powerpoint/2010/main" val="35596613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87AEEB74-EFD8-5D4C-BC57-AA97629943FD}"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8767E10D-ED1D-D24B-8FED-BC86B8578CC1}" type="slidenum">
              <a:rPr lang="en-US" smtClean="0"/>
              <a:t>‹nº›</a:t>
            </a:fld>
            <a:endParaRPr lang="en-US"/>
          </a:p>
        </p:txBody>
      </p:sp>
    </p:spTree>
    <p:extLst>
      <p:ext uri="{BB962C8B-B14F-4D97-AF65-F5344CB8AC3E}">
        <p14:creationId xmlns:p14="http://schemas.microsoft.com/office/powerpoint/2010/main" val="1908188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mparaçã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7" y="274637"/>
            <a:ext cx="5524490" cy="5851525"/>
          </a:xfrm>
        </p:spPr>
        <p:txBody>
          <a:bodyPr>
            <a:normAutofit/>
          </a:bodyPr>
          <a:lstStyle>
            <a:lvl1pPr algn="r">
              <a:defRPr sz="5400" b="1" cap="all" baseline="0"/>
            </a:lvl1pPr>
          </a:lstStyle>
          <a:p>
            <a:r>
              <a:rPr lang="en-US" dirty="0"/>
              <a:t>Click to edit Master title style</a:t>
            </a:r>
          </a:p>
        </p:txBody>
      </p:sp>
      <p:sp>
        <p:nvSpPr>
          <p:cNvPr id="6" name="Content Placeholder 5"/>
          <p:cNvSpPr>
            <a:spLocks noGrp="1"/>
          </p:cNvSpPr>
          <p:nvPr>
            <p:ph sz="quarter" idx="4" hasCustomPrompt="1"/>
          </p:nvPr>
        </p:nvSpPr>
        <p:spPr>
          <a:xfrm>
            <a:off x="6324600" y="285750"/>
            <a:ext cx="5657851" cy="5851526"/>
          </a:xfrm>
        </p:spPr>
        <p:txBody>
          <a:bodyPr anchor="ctr">
            <a:normAutofit/>
          </a:bodyPr>
          <a:lstStyle>
            <a:lvl1pPr>
              <a:defRPr sz="3600" b="0"/>
            </a:lvl1pPr>
            <a:lvl2pPr>
              <a:defRPr sz="3200" b="0"/>
            </a:lvl2pPr>
            <a:lvl3pPr>
              <a:defRPr sz="2800" b="0"/>
            </a:lvl3pPr>
            <a:lvl4pPr>
              <a:defRPr sz="2400" b="0"/>
            </a:lvl4pPr>
            <a:lvl5pPr>
              <a:defRPr sz="2400" b="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Conector Reto 10">
            <a:extLst>
              <a:ext uri="{FF2B5EF4-FFF2-40B4-BE49-F238E27FC236}">
                <a16:creationId xmlns:a16="http://schemas.microsoft.com/office/drawing/2014/main" id="{1825DD9E-4348-8345-A5DF-678BCD4F4B4D}"/>
              </a:ext>
            </a:extLst>
          </p:cNvPr>
          <p:cNvCxnSpPr>
            <a:cxnSpLocks/>
          </p:cNvCxnSpPr>
          <p:nvPr/>
        </p:nvCxnSpPr>
        <p:spPr>
          <a:xfrm>
            <a:off x="6096000" y="274637"/>
            <a:ext cx="0" cy="5862639"/>
          </a:xfrm>
          <a:prstGeom prst="line">
            <a:avLst/>
          </a:prstGeom>
          <a:ln>
            <a:solidFill>
              <a:srgbClr val="92D050"/>
            </a:solidFill>
          </a:ln>
        </p:spPr>
        <p:style>
          <a:lnRef idx="2">
            <a:schemeClr val="dk1"/>
          </a:lnRef>
          <a:fillRef idx="0">
            <a:schemeClr val="dk1"/>
          </a:fillRef>
          <a:effectRef idx="1">
            <a:schemeClr val="dk1"/>
          </a:effectRef>
          <a:fontRef idx="minor">
            <a:schemeClr val="tx1"/>
          </a:fontRef>
        </p:style>
      </p:cxnSp>
      <p:pic>
        <p:nvPicPr>
          <p:cNvPr id="5" name="Imagem 4">
            <a:extLst>
              <a:ext uri="{FF2B5EF4-FFF2-40B4-BE49-F238E27FC236}">
                <a16:creationId xmlns:a16="http://schemas.microsoft.com/office/drawing/2014/main" id="{74644D54-57AF-A04D-9998-68FAAD239E06}"/>
              </a:ext>
            </a:extLst>
          </p:cNvPr>
          <p:cNvPicPr>
            <a:picLocks noChangeAspect="1"/>
          </p:cNvPicPr>
          <p:nvPr userDrawn="1"/>
        </p:nvPicPr>
        <p:blipFill>
          <a:blip r:embed="rId2" cstate="screen">
            <a:alphaModFix amt="85000"/>
            <a:extLst>
              <a:ext uri="{28A0092B-C50C-407E-A947-70E740481C1C}">
                <a14:useLocalDpi xmlns:a14="http://schemas.microsoft.com/office/drawing/2010/main"/>
              </a:ext>
            </a:extLst>
          </a:blip>
          <a:stretch>
            <a:fillRect/>
          </a:stretch>
        </p:blipFill>
        <p:spPr>
          <a:xfrm>
            <a:off x="1010964" y="-228601"/>
            <a:ext cx="8853898" cy="6858000"/>
          </a:xfrm>
          <a:prstGeom prst="rect">
            <a:avLst/>
          </a:prstGeom>
        </p:spPr>
      </p:pic>
    </p:spTree>
    <p:extLst>
      <p:ext uri="{BB962C8B-B14F-4D97-AF65-F5344CB8AC3E}">
        <p14:creationId xmlns:p14="http://schemas.microsoft.com/office/powerpoint/2010/main" val="40326955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Date Placeholder 2"/>
          <p:cNvSpPr>
            <a:spLocks noGrp="1"/>
          </p:cNvSpPr>
          <p:nvPr>
            <p:ph type="dt" sz="half" idx="10"/>
          </p:nvPr>
        </p:nvSpPr>
        <p:spPr>
          <a:xfrm>
            <a:off x="609600" y="6356351"/>
            <a:ext cx="2844800" cy="365125"/>
          </a:xfrm>
          <a:prstGeom prst="rect">
            <a:avLst/>
          </a:prstGeom>
        </p:spPr>
        <p:txBody>
          <a:bodyPr/>
          <a:lstStyle/>
          <a:p>
            <a:fld id="{87AEEB74-EFD8-5D4C-BC57-AA97629943FD}" type="datetimeFigureOut">
              <a:rPr lang="en-US" smtClean="0"/>
              <a:t>12/21/20</a:t>
            </a:fld>
            <a:endParaRPr lang="en-US"/>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8767E10D-ED1D-D24B-8FED-BC86B8578CC1}" type="slidenum">
              <a:rPr lang="en-US" smtClean="0"/>
              <a:t>‹nº›</a:t>
            </a:fld>
            <a:endParaRPr lang="en-US"/>
          </a:p>
        </p:txBody>
      </p:sp>
      <p:pic>
        <p:nvPicPr>
          <p:cNvPr id="6" name="Imagem 5">
            <a:extLst>
              <a:ext uri="{FF2B5EF4-FFF2-40B4-BE49-F238E27FC236}">
                <a16:creationId xmlns:a16="http://schemas.microsoft.com/office/drawing/2014/main" id="{E08CC3A5-42EE-3C49-8C1C-AA00B131DE18}"/>
              </a:ext>
            </a:extLst>
          </p:cNvPr>
          <p:cNvPicPr>
            <a:picLocks noChangeAspect="1"/>
          </p:cNvPicPr>
          <p:nvPr userDrawn="1"/>
        </p:nvPicPr>
        <p:blipFill>
          <a:blip r:embed="rId2" cstate="screen">
            <a:alphaModFix amt="85000"/>
            <a:extLst>
              <a:ext uri="{28A0092B-C50C-407E-A947-70E740481C1C}">
                <a14:useLocalDpi xmlns:a14="http://schemas.microsoft.com/office/drawing/2010/main"/>
              </a:ext>
            </a:extLst>
          </a:blip>
          <a:stretch>
            <a:fillRect/>
          </a:stretch>
        </p:blipFill>
        <p:spPr>
          <a:xfrm>
            <a:off x="902680" y="-136524"/>
            <a:ext cx="8853898" cy="6858000"/>
          </a:xfrm>
          <a:prstGeom prst="rect">
            <a:avLst/>
          </a:prstGeom>
        </p:spPr>
      </p:pic>
    </p:spTree>
    <p:extLst>
      <p:ext uri="{BB962C8B-B14F-4D97-AF65-F5344CB8AC3E}">
        <p14:creationId xmlns:p14="http://schemas.microsoft.com/office/powerpoint/2010/main" val="16579414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p>
            <a:fld id="{87AEEB74-EFD8-5D4C-BC57-AA97629943FD}" type="datetimeFigureOut">
              <a:rPr lang="en-US" smtClean="0"/>
              <a:t>12/21/20</a:t>
            </a:fld>
            <a:endParaRPr lang="en-US"/>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p>
            <a:fld id="{8767E10D-ED1D-D24B-8FED-BC86B8578CC1}" type="slidenum">
              <a:rPr lang="en-US" smtClean="0"/>
              <a:t>‹nº›</a:t>
            </a:fld>
            <a:endParaRPr lang="en-US"/>
          </a:p>
        </p:txBody>
      </p:sp>
      <p:pic>
        <p:nvPicPr>
          <p:cNvPr id="5" name="Imagem 4">
            <a:extLst>
              <a:ext uri="{FF2B5EF4-FFF2-40B4-BE49-F238E27FC236}">
                <a16:creationId xmlns:a16="http://schemas.microsoft.com/office/drawing/2014/main" id="{E6B4860B-3844-8647-AA30-57EA2BC659ED}"/>
              </a:ext>
            </a:extLst>
          </p:cNvPr>
          <p:cNvPicPr>
            <a:picLocks noChangeAspect="1"/>
          </p:cNvPicPr>
          <p:nvPr/>
        </p:nvPicPr>
        <p:blipFill>
          <a:blip r:embed="rId2">
            <a:alphaModFix amt="85000"/>
          </a:blip>
          <a:stretch>
            <a:fillRect/>
          </a:stretch>
        </p:blipFill>
        <p:spPr>
          <a:xfrm>
            <a:off x="1012408" y="-136524"/>
            <a:ext cx="8853898" cy="6858000"/>
          </a:xfrm>
          <a:prstGeom prst="rect">
            <a:avLst/>
          </a:prstGeom>
        </p:spPr>
      </p:pic>
      <p:pic>
        <p:nvPicPr>
          <p:cNvPr id="6" name="Imagem 5">
            <a:extLst>
              <a:ext uri="{FF2B5EF4-FFF2-40B4-BE49-F238E27FC236}">
                <a16:creationId xmlns:a16="http://schemas.microsoft.com/office/drawing/2014/main" id="{743F9BE0-E508-2642-A604-894769D8E77A}"/>
              </a:ext>
            </a:extLst>
          </p:cNvPr>
          <p:cNvPicPr>
            <a:picLocks noChangeAspect="1"/>
          </p:cNvPicPr>
          <p:nvPr userDrawn="1"/>
        </p:nvPicPr>
        <p:blipFill>
          <a:blip r:embed="rId2" cstate="screen">
            <a:alphaModFix amt="85000"/>
            <a:extLst>
              <a:ext uri="{28A0092B-C50C-407E-A947-70E740481C1C}">
                <a14:useLocalDpi xmlns:a14="http://schemas.microsoft.com/office/drawing/2010/main"/>
              </a:ext>
            </a:extLst>
          </a:blip>
          <a:stretch>
            <a:fillRect/>
          </a:stretch>
        </p:blipFill>
        <p:spPr>
          <a:xfrm>
            <a:off x="1035028" y="0"/>
            <a:ext cx="8853898" cy="6858000"/>
          </a:xfrm>
          <a:prstGeom prst="rect">
            <a:avLst/>
          </a:prstGeom>
        </p:spPr>
      </p:pic>
    </p:spTree>
    <p:extLst>
      <p:ext uri="{BB962C8B-B14F-4D97-AF65-F5344CB8AC3E}">
        <p14:creationId xmlns:p14="http://schemas.microsoft.com/office/powerpoint/2010/main" val="6900551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pt-BR"/>
              <a:t>Clique para editar o título Mestre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87AEEB74-EFD8-5D4C-BC57-AA97629943FD}"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8767E10D-ED1D-D24B-8FED-BC86B8578CC1}" type="slidenum">
              <a:rPr lang="en-US" smtClean="0"/>
              <a:t>‹nº›</a:t>
            </a:fld>
            <a:endParaRPr lang="en-US"/>
          </a:p>
        </p:txBody>
      </p:sp>
      <p:pic>
        <p:nvPicPr>
          <p:cNvPr id="8" name="Imagem 7">
            <a:extLst>
              <a:ext uri="{FF2B5EF4-FFF2-40B4-BE49-F238E27FC236}">
                <a16:creationId xmlns:a16="http://schemas.microsoft.com/office/drawing/2014/main" id="{C2BF1E4E-0E6E-784C-8F38-5576C05C100B}"/>
              </a:ext>
            </a:extLst>
          </p:cNvPr>
          <p:cNvPicPr>
            <a:picLocks noChangeAspect="1"/>
          </p:cNvPicPr>
          <p:nvPr userDrawn="1"/>
        </p:nvPicPr>
        <p:blipFill>
          <a:blip r:embed="rId2"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32210856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pt-BR"/>
              <a:t>Clique para editar o título Mestre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87AEEB74-EFD8-5D4C-BC57-AA97629943FD}"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8767E10D-ED1D-D24B-8FED-BC86B8578CC1}" type="slidenum">
              <a:rPr lang="en-US" smtClean="0"/>
              <a:t>‹nº›</a:t>
            </a:fld>
            <a:endParaRPr lang="en-US"/>
          </a:p>
        </p:txBody>
      </p:sp>
      <p:pic>
        <p:nvPicPr>
          <p:cNvPr id="8" name="Imagem 7">
            <a:extLst>
              <a:ext uri="{FF2B5EF4-FFF2-40B4-BE49-F238E27FC236}">
                <a16:creationId xmlns:a16="http://schemas.microsoft.com/office/drawing/2014/main" id="{524E3794-9A04-9349-B483-3EEB166C7512}"/>
              </a:ext>
            </a:extLst>
          </p:cNvPr>
          <p:cNvPicPr>
            <a:picLocks noChangeAspect="1"/>
          </p:cNvPicPr>
          <p:nvPr userDrawn="1"/>
        </p:nvPicPr>
        <p:blipFill>
          <a:blip r:embed="rId2" cstate="screen">
            <a:alphaModFix amt="85000"/>
            <a:extLst>
              <a:ext uri="{28A0092B-C50C-407E-A947-70E740481C1C}">
                <a14:useLocalDpi xmlns:a14="http://schemas.microsoft.com/office/drawing/2010/main"/>
              </a:ext>
            </a:extLst>
          </a:blip>
          <a:stretch>
            <a:fillRect/>
          </a:stretch>
        </p:blipFill>
        <p:spPr>
          <a:xfrm>
            <a:off x="948385" y="-136524"/>
            <a:ext cx="8853898" cy="6858000"/>
          </a:xfrm>
          <a:prstGeom prst="rect">
            <a:avLst/>
          </a:prstGeom>
        </p:spPr>
      </p:pic>
    </p:spTree>
    <p:extLst>
      <p:ext uri="{BB962C8B-B14F-4D97-AF65-F5344CB8AC3E}">
        <p14:creationId xmlns:p14="http://schemas.microsoft.com/office/powerpoint/2010/main" val="27386950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Vertical Text Placeholder 2"/>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87AEEB74-EFD8-5D4C-BC57-AA97629943FD}"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8767E10D-ED1D-D24B-8FED-BC86B8578CC1}" type="slidenum">
              <a:rPr lang="en-US" smtClean="0"/>
              <a:t>‹nº›</a:t>
            </a:fld>
            <a:endParaRPr lang="en-US"/>
          </a:p>
        </p:txBody>
      </p:sp>
    </p:spTree>
    <p:extLst>
      <p:ext uri="{BB962C8B-B14F-4D97-AF65-F5344CB8AC3E}">
        <p14:creationId xmlns:p14="http://schemas.microsoft.com/office/powerpoint/2010/main" val="14740090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19525" y="764742"/>
            <a:ext cx="4552950" cy="928591"/>
          </a:xfrm>
        </p:spPr>
        <p:txBody>
          <a:bodyPr>
            <a:normAutofit/>
          </a:bodyPr>
          <a:lstStyle>
            <a:lvl1pPr>
              <a:defRPr sz="3600" cap="all" spc="900" baseline="0"/>
            </a:lvl1pPr>
          </a:lstStyle>
          <a:p>
            <a:r>
              <a:rPr lang="en-US" dirty="0"/>
              <a:t>title style</a:t>
            </a:r>
          </a:p>
        </p:txBody>
      </p:sp>
      <p:sp>
        <p:nvSpPr>
          <p:cNvPr id="3" name="Subtitle 2"/>
          <p:cNvSpPr>
            <a:spLocks noGrp="1"/>
          </p:cNvSpPr>
          <p:nvPr>
            <p:ph type="subTitle" idx="1" hasCustomPrompt="1"/>
          </p:nvPr>
        </p:nvSpPr>
        <p:spPr>
          <a:xfrm>
            <a:off x="1828800" y="5520266"/>
            <a:ext cx="8534400" cy="423333"/>
          </a:xfrm>
        </p:spPr>
        <p:txBody>
          <a:bodyPr>
            <a:normAutofit/>
          </a:bodyPr>
          <a:lstStyle>
            <a:lvl1pPr marL="0" indent="0" algn="ctr">
              <a:buNone/>
              <a:defRPr sz="2400" cap="all" spc="900" baseline="0">
                <a:solidFill>
                  <a:srgbClr val="1977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err="1"/>
              <a:t>autor</a:t>
            </a:r>
            <a:endParaRPr lang="en-US" dirty="0"/>
          </a:p>
        </p:txBody>
      </p:sp>
      <p:pic>
        <p:nvPicPr>
          <p:cNvPr id="10" name="Gráfico 9">
            <a:extLst>
              <a:ext uri="{FF2B5EF4-FFF2-40B4-BE49-F238E27FC236}">
                <a16:creationId xmlns:a16="http://schemas.microsoft.com/office/drawing/2014/main" id="{C33B1B5F-9402-6E46-8726-5D69594C884C}"/>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811744" y="0"/>
            <a:ext cx="568512" cy="676940"/>
          </a:xfrm>
          <a:prstGeom prst="rect">
            <a:avLst/>
          </a:prstGeom>
        </p:spPr>
      </p:pic>
      <p:pic>
        <p:nvPicPr>
          <p:cNvPr id="5" name="Imagem 4">
            <a:extLst>
              <a:ext uri="{FF2B5EF4-FFF2-40B4-BE49-F238E27FC236}">
                <a16:creationId xmlns:a16="http://schemas.microsoft.com/office/drawing/2014/main" id="{A28A3C9E-079E-3747-A3A0-44442AFE72BC}"/>
              </a:ext>
            </a:extLst>
          </p:cNvPr>
          <p:cNvPicPr>
            <a:picLocks noChangeAspect="1"/>
          </p:cNvPicPr>
          <p:nvPr userDrawn="1"/>
        </p:nvPicPr>
        <p:blipFill>
          <a:blip r:embed="rId4" cstate="screen">
            <a:alphaModFix amt="85000"/>
            <a:extLst>
              <a:ext uri="{28A0092B-C50C-407E-A947-70E740481C1C}">
                <a14:useLocalDpi xmlns:a14="http://schemas.microsoft.com/office/drawing/2010/main"/>
              </a:ext>
            </a:extLst>
          </a:blip>
          <a:stretch>
            <a:fillRect/>
          </a:stretch>
        </p:blipFill>
        <p:spPr>
          <a:xfrm>
            <a:off x="1203469" y="-254025"/>
            <a:ext cx="8853898" cy="6858000"/>
          </a:xfrm>
          <a:prstGeom prst="rect">
            <a:avLst/>
          </a:prstGeom>
        </p:spPr>
      </p:pic>
    </p:spTree>
    <p:extLst>
      <p:ext uri="{BB962C8B-B14F-4D97-AF65-F5344CB8AC3E}">
        <p14:creationId xmlns:p14="http://schemas.microsoft.com/office/powerpoint/2010/main" val="41474341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pt-BR"/>
              <a:t>Clique para editar o título Mestre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87AEEB74-EFD8-5D4C-BC57-AA97629943FD}"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8767E10D-ED1D-D24B-8FED-BC86B8578CC1}" type="slidenum">
              <a:rPr lang="en-US" smtClean="0"/>
              <a:t>‹nº›</a:t>
            </a:fld>
            <a:endParaRPr lang="en-US"/>
          </a:p>
        </p:txBody>
      </p:sp>
    </p:spTree>
    <p:extLst>
      <p:ext uri="{BB962C8B-B14F-4D97-AF65-F5344CB8AC3E}">
        <p14:creationId xmlns:p14="http://schemas.microsoft.com/office/powerpoint/2010/main" val="8196632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Comparaçã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7" y="274637"/>
            <a:ext cx="5524490" cy="5851525"/>
          </a:xfrm>
        </p:spPr>
        <p:txBody>
          <a:bodyPr>
            <a:normAutofit/>
          </a:bodyPr>
          <a:lstStyle>
            <a:lvl1pPr algn="r">
              <a:defRPr sz="5400" b="1" cap="all" baseline="0"/>
            </a:lvl1pPr>
          </a:lstStyle>
          <a:p>
            <a:r>
              <a:rPr lang="en-US" dirty="0"/>
              <a:t>Click to edit Master title style</a:t>
            </a:r>
          </a:p>
        </p:txBody>
      </p:sp>
      <p:sp>
        <p:nvSpPr>
          <p:cNvPr id="6" name="Content Placeholder 5"/>
          <p:cNvSpPr>
            <a:spLocks noGrp="1"/>
          </p:cNvSpPr>
          <p:nvPr>
            <p:ph sz="quarter" idx="4" hasCustomPrompt="1"/>
          </p:nvPr>
        </p:nvSpPr>
        <p:spPr>
          <a:xfrm>
            <a:off x="6324600" y="285750"/>
            <a:ext cx="5657851" cy="5851526"/>
          </a:xfrm>
        </p:spPr>
        <p:txBody>
          <a:bodyPr anchor="ctr">
            <a:normAutofit/>
          </a:bodyPr>
          <a:lstStyle>
            <a:lvl1pPr>
              <a:defRPr sz="3600" b="0"/>
            </a:lvl1pPr>
            <a:lvl2pPr>
              <a:defRPr sz="3200" b="0"/>
            </a:lvl2pPr>
            <a:lvl3pPr>
              <a:defRPr sz="2800" b="0"/>
            </a:lvl3pPr>
            <a:lvl4pPr>
              <a:defRPr sz="2400" b="0"/>
            </a:lvl4pPr>
            <a:lvl5pPr>
              <a:defRPr sz="2400" b="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Conector Reto 10">
            <a:extLst>
              <a:ext uri="{FF2B5EF4-FFF2-40B4-BE49-F238E27FC236}">
                <a16:creationId xmlns:a16="http://schemas.microsoft.com/office/drawing/2014/main" id="{1825DD9E-4348-8345-A5DF-678BCD4F4B4D}"/>
              </a:ext>
            </a:extLst>
          </p:cNvPr>
          <p:cNvCxnSpPr>
            <a:cxnSpLocks/>
          </p:cNvCxnSpPr>
          <p:nvPr/>
        </p:nvCxnSpPr>
        <p:spPr>
          <a:xfrm>
            <a:off x="6096000" y="274637"/>
            <a:ext cx="0" cy="5862639"/>
          </a:xfrm>
          <a:prstGeom prst="line">
            <a:avLst/>
          </a:prstGeom>
          <a:ln>
            <a:solidFill>
              <a:srgbClr val="92D050"/>
            </a:solidFill>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4316801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9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37412" y="624247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5737412" y="711203"/>
            <a:ext cx="5844988" cy="5241362"/>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620168" y="-23891"/>
            <a:ext cx="568512" cy="676940"/>
          </a:xfrm>
          <a:prstGeom prst="rect">
            <a:avLst/>
          </a:prstGeom>
        </p:spPr>
      </p:pic>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278675" y="-14590"/>
            <a:ext cx="862106" cy="662350"/>
          </a:xfrm>
          <a:prstGeom prst="rect">
            <a:avLst/>
          </a:prstGeom>
        </p:spPr>
      </p:pic>
      <p:pic>
        <p:nvPicPr>
          <p:cNvPr id="9" name="Gráfico 8">
            <a:extLst>
              <a:ext uri="{FF2B5EF4-FFF2-40B4-BE49-F238E27FC236}">
                <a16:creationId xmlns:a16="http://schemas.microsoft.com/office/drawing/2014/main" id="{E8867537-BC27-6449-9CDD-B841A28B1C6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454750" y="6242472"/>
            <a:ext cx="899347" cy="505882"/>
          </a:xfrm>
          <a:prstGeom prst="rect">
            <a:avLst/>
          </a:prstGeom>
        </p:spPr>
      </p:pic>
    </p:spTree>
    <p:extLst>
      <p:ext uri="{BB962C8B-B14F-4D97-AF65-F5344CB8AC3E}">
        <p14:creationId xmlns:p14="http://schemas.microsoft.com/office/powerpoint/2010/main" val="18614829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10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14950" y="484188"/>
            <a:ext cx="6267450"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314950" y="2019300"/>
            <a:ext cx="6267450"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7" name="Gráfico 6">
            <a:extLst>
              <a:ext uri="{FF2B5EF4-FFF2-40B4-BE49-F238E27FC236}">
                <a16:creationId xmlns:a16="http://schemas.microsoft.com/office/drawing/2014/main" id="{C73B995A-5358-DE44-AF55-15FBDCC05B0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999001" y="6308728"/>
            <a:ext cx="899347" cy="505882"/>
          </a:xfrm>
          <a:prstGeom prst="rect">
            <a:avLst/>
          </a:prstGeom>
        </p:spPr>
      </p:pic>
    </p:spTree>
    <p:extLst>
      <p:ext uri="{BB962C8B-B14F-4D97-AF65-F5344CB8AC3E}">
        <p14:creationId xmlns:p14="http://schemas.microsoft.com/office/powerpoint/2010/main" val="23065818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1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295900" y="304801"/>
            <a:ext cx="6286500" cy="5821364"/>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6" name="Gráfico 5">
            <a:extLst>
              <a:ext uri="{FF2B5EF4-FFF2-40B4-BE49-F238E27FC236}">
                <a16:creationId xmlns:a16="http://schemas.microsoft.com/office/drawing/2014/main" id="{C83C1677-E32F-C947-878E-1CDF16B49EF2}"/>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999001" y="6308728"/>
            <a:ext cx="899347" cy="505882"/>
          </a:xfrm>
          <a:prstGeom prst="rect">
            <a:avLst/>
          </a:prstGeom>
        </p:spPr>
      </p:pic>
    </p:spTree>
    <p:extLst>
      <p:ext uri="{BB962C8B-B14F-4D97-AF65-F5344CB8AC3E}">
        <p14:creationId xmlns:p14="http://schemas.microsoft.com/office/powerpoint/2010/main" val="7868569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1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827059" y="711203"/>
            <a:ext cx="5933339" cy="5784210"/>
          </a:xfrm>
        </p:spPr>
        <p:txBody>
          <a:bodyPr/>
          <a:lstStyle>
            <a:lvl1pPr>
              <a:buNone/>
              <a:defRPr/>
            </a:lvl1pPr>
            <a:lvl2pPr>
              <a:buNone/>
              <a:defRPr/>
            </a:lvl2pPr>
            <a:lvl3pPr>
              <a:buNone/>
              <a:defRPr/>
            </a:lvl3pPr>
            <a:lvl4pPr>
              <a:buNone/>
              <a:defRPr/>
            </a:lvl4pPr>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Espaço Reservado para Imagem 5">
            <a:extLst>
              <a:ext uri="{FF2B5EF4-FFF2-40B4-BE49-F238E27FC236}">
                <a16:creationId xmlns:a16="http://schemas.microsoft.com/office/drawing/2014/main" id="{10A7FF37-1ABB-3C42-98E9-3035A3F5D9EE}"/>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9E09A029-4217-A648-9228-3FF568CDF5B0}"/>
              </a:ext>
            </a:extLst>
          </p:cNvPr>
          <p:cNvSpPr>
            <a:spLocks noGrp="1"/>
          </p:cNvSpPr>
          <p:nvPr>
            <p:ph type="pic" sz="quarter" idx="12"/>
          </p:nvPr>
        </p:nvSpPr>
        <p:spPr>
          <a:xfrm>
            <a:off x="1273268" y="4124325"/>
            <a:ext cx="3262312" cy="2733675"/>
          </a:xfrm>
          <a:prstGeom prst="triangle">
            <a:avLst/>
          </a:prstGeom>
          <a:solidFill>
            <a:schemeClr val="bg1"/>
          </a:solidFill>
        </p:spPr>
        <p:txBody>
          <a:bodyPr/>
          <a:lstStyle/>
          <a:p>
            <a:r>
              <a:rPr lang="pt-BR"/>
              <a:t>Clique no ícone para adicionar uma imagem</a:t>
            </a:r>
          </a:p>
        </p:txBody>
      </p:sp>
      <p:pic>
        <p:nvPicPr>
          <p:cNvPr id="9" name="Gráfico 8">
            <a:extLst>
              <a:ext uri="{FF2B5EF4-FFF2-40B4-BE49-F238E27FC236}">
                <a16:creationId xmlns:a16="http://schemas.microsoft.com/office/drawing/2014/main" id="{8091C213-6C5D-DA41-8FA1-0A12FC582C7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pic>
        <p:nvPicPr>
          <p:cNvPr id="7" name="Imagem 6">
            <a:extLst>
              <a:ext uri="{FF2B5EF4-FFF2-40B4-BE49-F238E27FC236}">
                <a16:creationId xmlns:a16="http://schemas.microsoft.com/office/drawing/2014/main" id="{AB173A64-DD65-FA47-B6A3-225D8423F07A}"/>
              </a:ext>
            </a:extLst>
          </p:cNvPr>
          <p:cNvPicPr>
            <a:picLocks noChangeAspect="1"/>
          </p:cNvPicPr>
          <p:nvPr userDrawn="1"/>
        </p:nvPicPr>
        <p:blipFill>
          <a:blip r:embed="rId5"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27995436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1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613080" y="71120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57690751-C724-8D4F-9381-955F0B94D333}"/>
              </a:ext>
            </a:extLst>
          </p:cNvPr>
          <p:cNvSpPr>
            <a:spLocks noGrp="1"/>
          </p:cNvSpPr>
          <p:nvPr>
            <p:ph type="pic" sz="quarter" idx="10"/>
          </p:nvPr>
        </p:nvSpPr>
        <p:spPr>
          <a:xfrm>
            <a:off x="419859" y="749300"/>
            <a:ext cx="1828511" cy="5359400"/>
          </a:xfrm>
          <a:effectLst>
            <a:outerShdw blurRad="50800" dist="38100" dir="5400000" algn="t" rotWithShape="0">
              <a:prstClr val="black">
                <a:alpha val="40000"/>
              </a:prstClr>
            </a:outerShdw>
          </a:effectLst>
        </p:spPr>
        <p:txBody>
          <a:bodyPr/>
          <a:lstStyle/>
          <a:p>
            <a:r>
              <a:rPr lang="pt-BR"/>
              <a:t>Clique no ícone para adicionar uma imagem</a:t>
            </a:r>
            <a:endParaRPr lang="pt-BR" dirty="0"/>
          </a:p>
        </p:txBody>
      </p:sp>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4451384" y="1646783"/>
            <a:ext cx="1616763" cy="4337859"/>
          </a:xfrm>
          <a:effectLst>
            <a:outerShdw blurRad="50800" dist="38100" dir="2700000" algn="tl" rotWithShape="0">
              <a:prstClr val="black">
                <a:alpha val="40000"/>
              </a:prstClr>
            </a:outerShdw>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1939636" y="1136012"/>
            <a:ext cx="2714625" cy="5359400"/>
          </a:xfrm>
          <a:ln w="63500">
            <a:solidFill>
              <a:schemeClr val="bg1"/>
            </a:solidFill>
          </a:ln>
        </p:spPr>
        <p:txBody>
          <a:bodyPr/>
          <a:lstStyle/>
          <a:p>
            <a:r>
              <a:rPr lang="pt-BR"/>
              <a:t>Clique no ícone para adicionar uma imagem</a:t>
            </a:r>
            <a:endParaRPr lang="pt-BR" dirty="0"/>
          </a:p>
        </p:txBody>
      </p:sp>
      <p:pic>
        <p:nvPicPr>
          <p:cNvPr id="7" name="Gráfico 6">
            <a:extLst>
              <a:ext uri="{FF2B5EF4-FFF2-40B4-BE49-F238E27FC236}">
                <a16:creationId xmlns:a16="http://schemas.microsoft.com/office/drawing/2014/main" id="{75C43BAD-FCB3-BF47-B633-DE9BA4F0CB9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29205267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1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87428" y="711203"/>
            <a:ext cx="5875349" cy="5465760"/>
          </a:xfrm>
        </p:spPr>
        <p:txBody>
          <a:bodyPr/>
          <a:lstStyle>
            <a:lvl1pPr>
              <a:buFont typeface="Arial" panose="020B0604020202020204" pitchFamily="34" charset="0"/>
              <a:buChar char="•"/>
              <a:defRPr/>
            </a:lvl1pPr>
            <a:lvl2pPr>
              <a:buFont typeface="Arial" panose="020B0604020202020204" pitchFamily="34" charset="0"/>
              <a:buChar char="•"/>
              <a:defRPr/>
            </a:lvl2pPr>
            <a:lvl3pPr>
              <a:buFont typeface="Arial" panose="020B0604020202020204" pitchFamily="34" charset="0"/>
              <a:buChar char="•"/>
              <a:defRPr/>
            </a:lvl3pPr>
            <a:lvl4pPr>
              <a:buFont typeface="Arial" panose="020B0604020202020204" pitchFamily="34" charset="0"/>
              <a:buChar char="•"/>
              <a:defRPr/>
            </a:lvl4pPr>
            <a:lvl5pP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31BC8909-F3F0-3D43-9CBA-1F44512A8870}"/>
              </a:ext>
            </a:extLst>
          </p:cNvPr>
          <p:cNvSpPr>
            <a:spLocks noGrp="1"/>
          </p:cNvSpPr>
          <p:nvPr>
            <p:ph type="pic" sz="quarter" idx="10"/>
          </p:nvPr>
        </p:nvSpPr>
        <p:spPr>
          <a:xfrm>
            <a:off x="6538913" y="711200"/>
            <a:ext cx="5465762" cy="5465763"/>
          </a:xfrm>
          <a:solidFill>
            <a:schemeClr val="bg1"/>
          </a:solidFill>
          <a:ln w="82550">
            <a:solidFill>
              <a:schemeClr val="bg1"/>
            </a:solidFill>
          </a:ln>
        </p:spPr>
        <p:txBody>
          <a:bodyPr/>
          <a:lstStyle/>
          <a:p>
            <a:r>
              <a:rPr lang="pt-BR"/>
              <a:t>Clique no ícone para adicionar uma imagem</a:t>
            </a:r>
          </a:p>
        </p:txBody>
      </p:sp>
      <p:sp>
        <p:nvSpPr>
          <p:cNvPr id="10" name="Espaço Reservado para Imagem 9">
            <a:extLst>
              <a:ext uri="{FF2B5EF4-FFF2-40B4-BE49-F238E27FC236}">
                <a16:creationId xmlns:a16="http://schemas.microsoft.com/office/drawing/2014/main" id="{02138289-AA9A-3848-A76D-F67CB9FD7024}"/>
              </a:ext>
            </a:extLst>
          </p:cNvPr>
          <p:cNvSpPr>
            <a:spLocks noGrp="1"/>
          </p:cNvSpPr>
          <p:nvPr>
            <p:ph type="pic" sz="quarter" idx="11"/>
          </p:nvPr>
        </p:nvSpPr>
        <p:spPr>
          <a:xfrm>
            <a:off x="8008024" y="4330460"/>
            <a:ext cx="2527540" cy="2527540"/>
          </a:xfrm>
          <a:ln w="82550">
            <a:solidFill>
              <a:schemeClr val="bg1"/>
            </a:solidFill>
          </a:ln>
        </p:spPr>
        <p:txBody>
          <a:bodyPr/>
          <a:lstStyle/>
          <a:p>
            <a:r>
              <a:rPr lang="pt-BR"/>
              <a:t>Clique no ícone para adicionar uma imagem</a:t>
            </a:r>
          </a:p>
        </p:txBody>
      </p:sp>
      <p:pic>
        <p:nvPicPr>
          <p:cNvPr id="6" name="Gráfico 5">
            <a:extLst>
              <a:ext uri="{FF2B5EF4-FFF2-40B4-BE49-F238E27FC236}">
                <a16:creationId xmlns:a16="http://schemas.microsoft.com/office/drawing/2014/main" id="{6107DBB7-823C-B640-843E-884B0FD6BD3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828125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5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892AAEC7-B87D-2442-9798-66FEA3EB83BE}"/>
              </a:ext>
            </a:extLst>
          </p:cNvPr>
          <p:cNvPicPr>
            <a:picLocks noChangeAspect="1"/>
          </p:cNvPicPr>
          <p:nvPr userDrawn="1"/>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7594388" y="673106"/>
            <a:ext cx="4203603" cy="5397497"/>
          </a:xfrm>
        </p:spPr>
        <p:txBody>
          <a:bodyPr anchor="ctr"/>
          <a:lstStyle>
            <a:lvl1pPr indent="0" algn="ctr">
              <a:buFont typeface="Arial" panose="020B0604020202020204" pitchFamily="34" charset="0"/>
              <a:buNone/>
              <a:defRPr cap="all" baseline="0"/>
            </a:lvl1pPr>
            <a:lvl2pPr algn="ctr">
              <a:buFont typeface="Arial" panose="020B0604020202020204" pitchFamily="34" charset="0"/>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a:t>
            </a:r>
          </a:p>
        </p:txBody>
      </p:sp>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394010" y="620356"/>
            <a:ext cx="5872976" cy="5450248"/>
          </a:xfrm>
          <a:ln w="76200">
            <a:solidFill>
              <a:schemeClr val="bg1"/>
            </a:solidFill>
          </a:ln>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4081346" y="1175063"/>
            <a:ext cx="3146077" cy="5397497"/>
          </a:xfrm>
          <a:ln w="63500">
            <a:solidFill>
              <a:schemeClr val="bg1"/>
            </a:solidFill>
          </a:ln>
        </p:spPr>
        <p:txBody>
          <a:bodyPr/>
          <a:lstStyle/>
          <a:p>
            <a:r>
              <a:rPr lang="pt-BR" dirty="0"/>
              <a:t>Clique no ícone para adicionar uma imagem</a:t>
            </a:r>
          </a:p>
        </p:txBody>
      </p:sp>
      <p:pic>
        <p:nvPicPr>
          <p:cNvPr id="10" name="Gráfico 9">
            <a:extLst>
              <a:ext uri="{FF2B5EF4-FFF2-40B4-BE49-F238E27FC236}">
                <a16:creationId xmlns:a16="http://schemas.microsoft.com/office/drawing/2014/main" id="{2C916CF5-9AC1-D14B-B846-D5DE370398A2}"/>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238086" y="6281561"/>
            <a:ext cx="899347" cy="505882"/>
          </a:xfrm>
          <a:prstGeom prst="rect">
            <a:avLst/>
          </a:prstGeom>
        </p:spPr>
      </p:pic>
    </p:spTree>
    <p:extLst>
      <p:ext uri="{BB962C8B-B14F-4D97-AF65-F5344CB8AC3E}">
        <p14:creationId xmlns:p14="http://schemas.microsoft.com/office/powerpoint/2010/main" val="22536375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16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C6E8E1A8-55D3-9B48-9B29-E6508932E418}"/>
              </a:ext>
            </a:extLst>
          </p:cNvPr>
          <p:cNvPicPr>
            <a:picLocks noChangeAspect="1"/>
          </p:cNvPicPr>
          <p:nvPr userDrawn="1"/>
        </p:nvPicPr>
        <p:blipFill>
          <a:blip r:embed="rId3" cstate="screen">
            <a:alphaModFix amt="85000"/>
            <a:extLst>
              <a:ext uri="{28A0092B-C50C-407E-A947-70E740481C1C}">
                <a14:useLocalDpi xmlns:a14="http://schemas.microsoft.com/office/drawing/2010/main"/>
              </a:ext>
            </a:extLst>
          </a:blip>
          <a:stretch>
            <a:fillRect/>
          </a:stretch>
        </p:blipFill>
        <p:spPr>
          <a:xfrm>
            <a:off x="2904423" y="-109646"/>
            <a:ext cx="8853898" cy="6858000"/>
          </a:xfrm>
          <a:prstGeom prst="rect">
            <a:avLst/>
          </a:prstGeom>
        </p:spPr>
      </p:pic>
      <p:sp>
        <p:nvSpPr>
          <p:cNvPr id="3" name="Content Placeholder 2"/>
          <p:cNvSpPr>
            <a:spLocks noGrp="1"/>
          </p:cNvSpPr>
          <p:nvPr>
            <p:ph idx="1" hasCustomPrompt="1"/>
          </p:nvPr>
        </p:nvSpPr>
        <p:spPr>
          <a:xfrm>
            <a:off x="5737226" y="1570383"/>
            <a:ext cx="5844988" cy="4469427"/>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dirty="0"/>
              <a:t>Clique no ícone para adicionar uma imagem</a:t>
            </a:r>
          </a:p>
        </p:txBody>
      </p:sp>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2690" y="0"/>
            <a:ext cx="683467" cy="525103"/>
          </a:xfrm>
          <a:prstGeom prst="rect">
            <a:avLst/>
          </a:prstGeom>
        </p:spPr>
      </p:pic>
      <p:sp>
        <p:nvSpPr>
          <p:cNvPr id="4" name="Título 3">
            <a:extLst>
              <a:ext uri="{FF2B5EF4-FFF2-40B4-BE49-F238E27FC236}">
                <a16:creationId xmlns:a16="http://schemas.microsoft.com/office/drawing/2014/main" id="{58FF06C8-BF25-1449-9FFA-7F8CBB0FF696}"/>
              </a:ext>
            </a:extLst>
          </p:cNvPr>
          <p:cNvSpPr>
            <a:spLocks noGrp="1"/>
          </p:cNvSpPr>
          <p:nvPr>
            <p:ph type="title"/>
          </p:nvPr>
        </p:nvSpPr>
        <p:spPr>
          <a:xfrm>
            <a:off x="5737225" y="320464"/>
            <a:ext cx="5844989" cy="822743"/>
          </a:xfrm>
        </p:spPr>
        <p:txBody>
          <a:bodyPr>
            <a:noAutofit/>
          </a:bodyPr>
          <a:lstStyle>
            <a:lvl1pPr>
              <a:defRPr sz="3200" b="1" cap="all" spc="600" baseline="0">
                <a:solidFill>
                  <a:srgbClr val="D8355E"/>
                </a:solidFill>
              </a:defRPr>
            </a:lvl1pPr>
          </a:lstStyle>
          <a:p>
            <a:r>
              <a:rPr lang="pt-BR" dirty="0"/>
              <a:t>Clique para editar o título Mestre</a:t>
            </a:r>
          </a:p>
        </p:txBody>
      </p:sp>
      <p:sp>
        <p:nvSpPr>
          <p:cNvPr id="6" name="Espaço Reservado para Texto 5">
            <a:extLst>
              <a:ext uri="{FF2B5EF4-FFF2-40B4-BE49-F238E27FC236}">
                <a16:creationId xmlns:a16="http://schemas.microsoft.com/office/drawing/2014/main" id="{7237BF59-A617-C245-B638-D62E8D08BE0F}"/>
              </a:ext>
            </a:extLst>
          </p:cNvPr>
          <p:cNvSpPr>
            <a:spLocks noGrp="1"/>
          </p:cNvSpPr>
          <p:nvPr>
            <p:ph type="body" sz="quarter" idx="12" hasCustomPrompt="1"/>
          </p:nvPr>
        </p:nvSpPr>
        <p:spPr>
          <a:xfrm>
            <a:off x="5737225" y="6263105"/>
            <a:ext cx="5844989" cy="485357"/>
          </a:xfrm>
        </p:spPr>
        <p:txBody>
          <a:bodyPr/>
          <a:lstStyle>
            <a:lvl1pPr algn="ctr">
              <a:buNone/>
              <a:defRPr sz="2400" i="1"/>
            </a:lvl1pPr>
          </a:lstStyle>
          <a:p>
            <a:pPr lvl="0"/>
            <a:r>
              <a:rPr lang="pt-BR" dirty="0"/>
              <a:t>fonte</a:t>
            </a:r>
          </a:p>
        </p:txBody>
      </p:sp>
      <p:pic>
        <p:nvPicPr>
          <p:cNvPr id="9" name="Gráfico 8">
            <a:extLst>
              <a:ext uri="{FF2B5EF4-FFF2-40B4-BE49-F238E27FC236}">
                <a16:creationId xmlns:a16="http://schemas.microsoft.com/office/drawing/2014/main" id="{CC938084-A976-8641-9933-15B8C730F7FF}"/>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2283883" y="6263105"/>
            <a:ext cx="899347" cy="505882"/>
          </a:xfrm>
          <a:prstGeom prst="rect">
            <a:avLst/>
          </a:prstGeom>
        </p:spPr>
      </p:pic>
    </p:spTree>
    <p:extLst>
      <p:ext uri="{BB962C8B-B14F-4D97-AF65-F5344CB8AC3E}">
        <p14:creationId xmlns:p14="http://schemas.microsoft.com/office/powerpoint/2010/main" val="943996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ítulo e Conteúd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Content Placeholder 2"/>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Tree>
    <p:extLst>
      <p:ext uri="{BB962C8B-B14F-4D97-AF65-F5344CB8AC3E}">
        <p14:creationId xmlns:p14="http://schemas.microsoft.com/office/powerpoint/2010/main" val="31777247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cSld name="17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F419E3A-8D85-2241-BBFB-F7C70009B109}"/>
              </a:ext>
            </a:extLst>
          </p:cNvPr>
          <p:cNvPicPr>
            <a:picLocks noChangeAspect="1"/>
          </p:cNvPicPr>
          <p:nvPr userDrawn="1"/>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6606481" y="44234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403858" y="0"/>
            <a:ext cx="5664398" cy="6858000"/>
          </a:xfrm>
          <a:ln w="63500">
            <a:noFill/>
          </a:ln>
        </p:spPr>
        <p:txBody>
          <a:bodyPr/>
          <a:lstStyle/>
          <a:p>
            <a:r>
              <a:rPr lang="pt-BR"/>
              <a:t>Clique no ícone para adicionar uma imagem</a:t>
            </a:r>
            <a:endParaRPr lang="pt-BR" dirty="0"/>
          </a:p>
        </p:txBody>
      </p:sp>
      <p:sp>
        <p:nvSpPr>
          <p:cNvPr id="7" name="Espaço Reservado para Imagem 3">
            <a:extLst>
              <a:ext uri="{FF2B5EF4-FFF2-40B4-BE49-F238E27FC236}">
                <a16:creationId xmlns:a16="http://schemas.microsoft.com/office/drawing/2014/main" id="{49A0F302-B3A7-0D44-A7C1-AF62CB859D6C}"/>
              </a:ext>
            </a:extLst>
          </p:cNvPr>
          <p:cNvSpPr>
            <a:spLocks noGrp="1"/>
          </p:cNvSpPr>
          <p:nvPr>
            <p:ph type="pic" sz="quarter" idx="12"/>
          </p:nvPr>
        </p:nvSpPr>
        <p:spPr>
          <a:xfrm>
            <a:off x="1815167" y="2189934"/>
            <a:ext cx="2841779" cy="2688764"/>
          </a:xfrm>
          <a:ln w="63500">
            <a:solidFill>
              <a:schemeClr val="bg1"/>
            </a:solidFill>
          </a:ln>
        </p:spPr>
        <p:txBody>
          <a:bodyPr/>
          <a:lstStyle/>
          <a:p>
            <a:r>
              <a:rPr lang="pt-BR"/>
              <a:t>Clique no ícone para adicionar uma imagem</a:t>
            </a:r>
            <a:endParaRPr lang="pt-BR" dirty="0"/>
          </a:p>
        </p:txBody>
      </p:sp>
      <p:pic>
        <p:nvPicPr>
          <p:cNvPr id="8" name="Gráfico 7">
            <a:extLst>
              <a:ext uri="{FF2B5EF4-FFF2-40B4-BE49-F238E27FC236}">
                <a16:creationId xmlns:a16="http://schemas.microsoft.com/office/drawing/2014/main" id="{37920210-9FCA-744B-9033-BA3F6762D19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8853078" y="6305624"/>
            <a:ext cx="899347" cy="505882"/>
          </a:xfrm>
          <a:prstGeom prst="rect">
            <a:avLst/>
          </a:prstGeom>
        </p:spPr>
      </p:pic>
    </p:spTree>
    <p:extLst>
      <p:ext uri="{BB962C8B-B14F-4D97-AF65-F5344CB8AC3E}">
        <p14:creationId xmlns:p14="http://schemas.microsoft.com/office/powerpoint/2010/main" val="11405143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cSld name="18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2604BAC3-0F84-764F-97DF-AE21D6D07D34}"/>
              </a:ext>
            </a:extLst>
          </p:cNvPr>
          <p:cNvPicPr>
            <a:picLocks noChangeAspect="1"/>
          </p:cNvPicPr>
          <p:nvPr userDrawn="1"/>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883964" y="484188"/>
            <a:ext cx="5698435"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883964" y="2019300"/>
            <a:ext cx="5698435"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6" name="Espaço Reservado para Imagem 40">
            <a:extLst>
              <a:ext uri="{FF2B5EF4-FFF2-40B4-BE49-F238E27FC236}">
                <a16:creationId xmlns:a16="http://schemas.microsoft.com/office/drawing/2014/main" id="{214A051E-A8FC-7749-90C3-EE68FB9B219F}"/>
              </a:ext>
            </a:extLst>
          </p:cNvPr>
          <p:cNvSpPr>
            <a:spLocks noGrp="1"/>
          </p:cNvSpPr>
          <p:nvPr>
            <p:ph type="pic" sz="quarter" idx="11"/>
          </p:nvPr>
        </p:nvSpPr>
        <p:spPr>
          <a:xfrm>
            <a:off x="238539"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a:ln>
            <a:noFill/>
          </a:ln>
        </p:spPr>
        <p:txBody>
          <a:bodyPr wrap="square">
            <a:noAutofit/>
          </a:bodyPr>
          <a:lstStyle/>
          <a:p>
            <a:r>
              <a:rPr lang="pt-BR"/>
              <a:t>Clique no ícone para adicionar uma imagem</a:t>
            </a:r>
          </a:p>
        </p:txBody>
      </p:sp>
      <p:sp>
        <p:nvSpPr>
          <p:cNvPr id="7" name="Espaço Reservado para Imagem 40">
            <a:extLst>
              <a:ext uri="{FF2B5EF4-FFF2-40B4-BE49-F238E27FC236}">
                <a16:creationId xmlns:a16="http://schemas.microsoft.com/office/drawing/2014/main" id="{A0B58523-0700-144C-9519-1BD01E44796E}"/>
              </a:ext>
            </a:extLst>
          </p:cNvPr>
          <p:cNvSpPr>
            <a:spLocks noGrp="1"/>
          </p:cNvSpPr>
          <p:nvPr>
            <p:ph type="pic" sz="quarter" idx="12"/>
          </p:nvPr>
        </p:nvSpPr>
        <p:spPr>
          <a:xfrm>
            <a:off x="1445211" y="5060859"/>
            <a:ext cx="3001618" cy="3001618"/>
          </a:xfrm>
          <a:prstGeom prst="chord">
            <a:avLst>
              <a:gd name="adj1" fmla="val 10036989"/>
              <a:gd name="adj2" fmla="val 757449"/>
            </a:avLst>
          </a:prstGeom>
          <a:solidFill>
            <a:schemeClr val="bg1"/>
          </a:solidFill>
          <a:ln>
            <a:noFill/>
          </a:ln>
        </p:spPr>
        <p:txBody>
          <a:bodyPr wrap="square">
            <a:noAutofit/>
          </a:bodyPr>
          <a:lstStyle/>
          <a:p>
            <a:r>
              <a:rPr lang="pt-BR"/>
              <a:t>Clique no ícone para adicionar uma imagem</a:t>
            </a:r>
            <a:endParaRPr lang="pt-BR" dirty="0"/>
          </a:p>
        </p:txBody>
      </p:sp>
    </p:spTree>
    <p:extLst>
      <p:ext uri="{BB962C8B-B14F-4D97-AF65-F5344CB8AC3E}">
        <p14:creationId xmlns:p14="http://schemas.microsoft.com/office/powerpoint/2010/main" val="9777124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9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2604BAC3-0F84-764F-97DF-AE21D6D07D34}"/>
              </a:ext>
            </a:extLst>
          </p:cNvPr>
          <p:cNvPicPr>
            <a:picLocks noChangeAspect="1"/>
          </p:cNvPicPr>
          <p:nvPr userDrawn="1"/>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3" name="Content Placeholder 2"/>
          <p:cNvSpPr>
            <a:spLocks noGrp="1"/>
          </p:cNvSpPr>
          <p:nvPr>
            <p:ph idx="1"/>
          </p:nvPr>
        </p:nvSpPr>
        <p:spPr>
          <a:xfrm>
            <a:off x="5883964" y="457200"/>
            <a:ext cx="5698435" cy="56689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pic>
        <p:nvPicPr>
          <p:cNvPr id="11" name="Gráfico 10">
            <a:extLst>
              <a:ext uri="{FF2B5EF4-FFF2-40B4-BE49-F238E27FC236}">
                <a16:creationId xmlns:a16="http://schemas.microsoft.com/office/drawing/2014/main" id="{018CFA39-E2D6-8A46-BE29-0380BFD8C09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999001" y="6308727"/>
            <a:ext cx="899347" cy="505883"/>
          </a:xfrm>
          <a:prstGeom prst="rect">
            <a:avLst/>
          </a:prstGeom>
        </p:spPr>
      </p:pic>
      <p:sp>
        <p:nvSpPr>
          <p:cNvPr id="6" name="Espaço Reservado para Imagem 40">
            <a:extLst>
              <a:ext uri="{FF2B5EF4-FFF2-40B4-BE49-F238E27FC236}">
                <a16:creationId xmlns:a16="http://schemas.microsoft.com/office/drawing/2014/main" id="{214A051E-A8FC-7749-90C3-EE68FB9B219F}"/>
              </a:ext>
            </a:extLst>
          </p:cNvPr>
          <p:cNvSpPr>
            <a:spLocks noGrp="1"/>
          </p:cNvSpPr>
          <p:nvPr>
            <p:ph type="pic" sz="quarter" idx="11"/>
          </p:nvPr>
        </p:nvSpPr>
        <p:spPr>
          <a:xfrm>
            <a:off x="238539" y="229939"/>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a:ln>
            <a:noFill/>
          </a:ln>
        </p:spPr>
        <p:txBody>
          <a:bodyPr wrap="square">
            <a:noAutofit/>
          </a:bodyPr>
          <a:lstStyle/>
          <a:p>
            <a:r>
              <a:rPr lang="pt-BR" dirty="0"/>
              <a:t>Clique no ícone para adicionar uma imagem</a:t>
            </a:r>
          </a:p>
        </p:txBody>
      </p:sp>
      <p:sp>
        <p:nvSpPr>
          <p:cNvPr id="7" name="Espaço Reservado para Imagem 40">
            <a:extLst>
              <a:ext uri="{FF2B5EF4-FFF2-40B4-BE49-F238E27FC236}">
                <a16:creationId xmlns:a16="http://schemas.microsoft.com/office/drawing/2014/main" id="{A0B58523-0700-144C-9519-1BD01E44796E}"/>
              </a:ext>
            </a:extLst>
          </p:cNvPr>
          <p:cNvSpPr>
            <a:spLocks noGrp="1"/>
          </p:cNvSpPr>
          <p:nvPr>
            <p:ph type="pic" sz="quarter" idx="12"/>
          </p:nvPr>
        </p:nvSpPr>
        <p:spPr>
          <a:xfrm>
            <a:off x="1625858" y="3841076"/>
            <a:ext cx="2747789" cy="2747789"/>
          </a:xfrm>
          <a:prstGeom prst="ellipse">
            <a:avLst/>
          </a:prstGeom>
          <a:solidFill>
            <a:schemeClr val="bg1"/>
          </a:solidFill>
          <a:ln w="50800">
            <a:solidFill>
              <a:schemeClr val="bg1"/>
            </a:solidFill>
          </a:ln>
        </p:spPr>
        <p:txBody>
          <a:bodyPr wrap="square">
            <a:noAutofit/>
          </a:bodyPr>
          <a:lstStyle/>
          <a:p>
            <a:r>
              <a:rPr lang="pt-BR" dirty="0"/>
              <a:t>Clique no ícone para adicionar uma imagem</a:t>
            </a:r>
          </a:p>
        </p:txBody>
      </p:sp>
    </p:spTree>
    <p:extLst>
      <p:ext uri="{BB962C8B-B14F-4D97-AF65-F5344CB8AC3E}">
        <p14:creationId xmlns:p14="http://schemas.microsoft.com/office/powerpoint/2010/main" val="283496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Imagem 10">
            <a:extLst>
              <a:ext uri="{FF2B5EF4-FFF2-40B4-BE49-F238E27FC236}">
                <a16:creationId xmlns:a16="http://schemas.microsoft.com/office/drawing/2014/main" id="{A886A5FC-145E-2647-98DB-C79386FC6843}"/>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737412" y="624247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5737412" y="711203"/>
            <a:ext cx="5844988" cy="5241362"/>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78675" y="-14590"/>
            <a:ext cx="862106" cy="662350"/>
          </a:xfrm>
          <a:prstGeom prst="rect">
            <a:avLst/>
          </a:prstGeom>
        </p:spPr>
      </p:pic>
      <p:pic>
        <p:nvPicPr>
          <p:cNvPr id="9" name="Gráfico 8">
            <a:extLst>
              <a:ext uri="{FF2B5EF4-FFF2-40B4-BE49-F238E27FC236}">
                <a16:creationId xmlns:a16="http://schemas.microsoft.com/office/drawing/2014/main" id="{B01C23A4-94EF-1F4E-92B5-5B0AA346128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10" name="Gráfico 9">
            <a:extLst>
              <a:ext uri="{FF2B5EF4-FFF2-40B4-BE49-F238E27FC236}">
                <a16:creationId xmlns:a16="http://schemas.microsoft.com/office/drawing/2014/main" id="{A787628B-C089-144E-A453-332E6A754E50}"/>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78675" y="-14590"/>
            <a:ext cx="862106" cy="662350"/>
          </a:xfrm>
          <a:prstGeom prst="rect">
            <a:avLst/>
          </a:prstGeom>
        </p:spPr>
      </p:pic>
      <p:pic>
        <p:nvPicPr>
          <p:cNvPr id="12" name="Gráfico 11">
            <a:extLst>
              <a:ext uri="{FF2B5EF4-FFF2-40B4-BE49-F238E27FC236}">
                <a16:creationId xmlns:a16="http://schemas.microsoft.com/office/drawing/2014/main" id="{97616863-2CDE-934D-8B6C-92FF5EA9109E}"/>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2454751" y="6242471"/>
            <a:ext cx="899347" cy="505882"/>
          </a:xfrm>
          <a:prstGeom prst="rect">
            <a:avLst/>
          </a:prstGeom>
        </p:spPr>
      </p:pic>
      <p:pic>
        <p:nvPicPr>
          <p:cNvPr id="13" name="Imagem 12">
            <a:extLst>
              <a:ext uri="{FF2B5EF4-FFF2-40B4-BE49-F238E27FC236}">
                <a16:creationId xmlns:a16="http://schemas.microsoft.com/office/drawing/2014/main" id="{5C771552-16CA-7F4A-9F05-19EC76D2CFD7}"/>
              </a:ext>
            </a:extLst>
          </p:cNvPr>
          <p:cNvPicPr>
            <a:picLocks noChangeAspect="1"/>
          </p:cNvPicPr>
          <p:nvPr userDrawn="1"/>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36568713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8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0E87C1F4-8387-1947-AFFB-2A0DE191E54D}"/>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6011732" y="615103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6011732" y="1577339"/>
            <a:ext cx="5844988" cy="4283785"/>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9" name="Gráfico 8">
            <a:extLst>
              <a:ext uri="{FF2B5EF4-FFF2-40B4-BE49-F238E27FC236}">
                <a16:creationId xmlns:a16="http://schemas.microsoft.com/office/drawing/2014/main" id="{5EE8EE3B-F1EE-1F4F-9225-8D77E2FB417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454751" y="6242471"/>
            <a:ext cx="899347" cy="505882"/>
          </a:xfrm>
          <a:prstGeom prst="rect">
            <a:avLst/>
          </a:prstGeom>
        </p:spPr>
      </p:pic>
      <p:pic>
        <p:nvPicPr>
          <p:cNvPr id="12" name="Imagem 11">
            <a:extLst>
              <a:ext uri="{FF2B5EF4-FFF2-40B4-BE49-F238E27FC236}">
                <a16:creationId xmlns:a16="http://schemas.microsoft.com/office/drawing/2014/main" id="{4F4E2561-7FE3-D44F-84C8-DE736941D312}"/>
              </a:ext>
            </a:extLst>
          </p:cNvPr>
          <p:cNvPicPr>
            <a:picLocks noChangeAspect="1"/>
          </p:cNvPicPr>
          <p:nvPr/>
        </p:nvPicPr>
        <p:blipFill>
          <a:blip r:embed="rId8"/>
          <a:stretch>
            <a:fillRect/>
          </a:stretch>
        </p:blipFill>
        <p:spPr>
          <a:xfrm>
            <a:off x="5953932" y="700402"/>
            <a:ext cx="5901978" cy="562747"/>
          </a:xfrm>
          <a:prstGeom prst="rect">
            <a:avLst/>
          </a:prstGeom>
        </p:spPr>
      </p:pic>
      <p:pic>
        <p:nvPicPr>
          <p:cNvPr id="10" name="Imagem 9">
            <a:extLst>
              <a:ext uri="{FF2B5EF4-FFF2-40B4-BE49-F238E27FC236}">
                <a16:creationId xmlns:a16="http://schemas.microsoft.com/office/drawing/2014/main" id="{E39A98B7-1030-664F-8568-6FC44821601D}"/>
              </a:ext>
            </a:extLst>
          </p:cNvPr>
          <p:cNvPicPr>
            <a:picLocks noChangeAspect="1"/>
          </p:cNvPicPr>
          <p:nvPr userDrawn="1"/>
        </p:nvPicPr>
        <p:blipFill>
          <a:blip r:embed="rId3" cstate="screen">
            <a:alphaModFix amt="85000"/>
            <a:extLst>
              <a:ext uri="{28A0092B-C50C-407E-A947-70E740481C1C}">
                <a14:useLocalDpi xmlns:a14="http://schemas.microsoft.com/office/drawing/2010/main"/>
              </a:ext>
            </a:extLst>
          </a:blip>
          <a:stretch>
            <a:fillRect/>
          </a:stretch>
        </p:blipFill>
        <p:spPr>
          <a:xfrm>
            <a:off x="3188680" y="-1358"/>
            <a:ext cx="8853898" cy="6858000"/>
          </a:xfrm>
          <a:prstGeom prst="rect">
            <a:avLst/>
          </a:prstGeom>
        </p:spPr>
      </p:pic>
    </p:spTree>
    <p:extLst>
      <p:ext uri="{BB962C8B-B14F-4D97-AF65-F5344CB8AC3E}">
        <p14:creationId xmlns:p14="http://schemas.microsoft.com/office/powerpoint/2010/main" val="1421960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7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EC60314C-7A12-204D-AF5F-CBEF0180DA22}"/>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5915410" y="306658"/>
            <a:ext cx="5844988" cy="6244683"/>
          </a:xfrm>
        </p:spPr>
        <p:txBody>
          <a:bodyPr anchor="ctr"/>
          <a:lstStyle>
            <a:lvl1pPr indent="0" algn="l">
              <a:buFont typeface="Arial" panose="020B0604020202020204" pitchFamily="34" charset="0"/>
              <a:buChar char="•"/>
              <a:defRPr i="0"/>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6" name="Gráfico 5">
            <a:extLst>
              <a:ext uri="{FF2B5EF4-FFF2-40B4-BE49-F238E27FC236}">
                <a16:creationId xmlns:a16="http://schemas.microsoft.com/office/drawing/2014/main" id="{149FEFE9-F668-2440-9630-BFB45759A50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1" y="6242471"/>
            <a:ext cx="899347" cy="505882"/>
          </a:xfrm>
          <a:prstGeom prst="rect">
            <a:avLst/>
          </a:prstGeom>
        </p:spPr>
      </p:pic>
      <p:pic>
        <p:nvPicPr>
          <p:cNvPr id="7" name="Imagem 6">
            <a:extLst>
              <a:ext uri="{FF2B5EF4-FFF2-40B4-BE49-F238E27FC236}">
                <a16:creationId xmlns:a16="http://schemas.microsoft.com/office/drawing/2014/main" id="{A3A6526A-0D5A-334F-8853-03528193AAEA}"/>
              </a:ext>
            </a:extLst>
          </p:cNvPr>
          <p:cNvPicPr>
            <a:picLocks noChangeAspect="1"/>
          </p:cNvPicPr>
          <p:nvPr userDrawn="1"/>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3184358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D938A840-BD25-1547-9BB4-4F35D9D1E489}"/>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314950" y="484188"/>
            <a:ext cx="6267450"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314950" y="2019300"/>
            <a:ext cx="6267450"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9" name="Gráfico 8">
            <a:extLst>
              <a:ext uri="{FF2B5EF4-FFF2-40B4-BE49-F238E27FC236}">
                <a16:creationId xmlns:a16="http://schemas.microsoft.com/office/drawing/2014/main" id="{412C8224-12D4-304D-A6EA-881B8DE6314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7999001" y="6333754"/>
            <a:ext cx="899347" cy="505882"/>
          </a:xfrm>
          <a:prstGeom prst="rect">
            <a:avLst/>
          </a:prstGeom>
        </p:spPr>
      </p:pic>
      <p:pic>
        <p:nvPicPr>
          <p:cNvPr id="8" name="Imagem 7">
            <a:extLst>
              <a:ext uri="{FF2B5EF4-FFF2-40B4-BE49-F238E27FC236}">
                <a16:creationId xmlns:a16="http://schemas.microsoft.com/office/drawing/2014/main" id="{AB3194F7-AD86-5040-B243-31449BC2BB03}"/>
              </a:ext>
            </a:extLst>
          </p:cNvPr>
          <p:cNvPicPr>
            <a:picLocks noChangeAspect="1"/>
          </p:cNvPicPr>
          <p:nvPr userDrawn="1"/>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1956404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5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295900" y="304801"/>
            <a:ext cx="6286500" cy="5821364"/>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6" name="Imagem 5">
            <a:extLst>
              <a:ext uri="{FF2B5EF4-FFF2-40B4-BE49-F238E27FC236}">
                <a16:creationId xmlns:a16="http://schemas.microsoft.com/office/drawing/2014/main" id="{33F2E1BE-5F05-AA4A-AF98-82AE928136B3}"/>
              </a:ext>
            </a:extLst>
          </p:cNvPr>
          <p:cNvPicPr>
            <a:picLocks noChangeAspect="1"/>
          </p:cNvPicPr>
          <p:nvPr userDrawn="1"/>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pic>
        <p:nvPicPr>
          <p:cNvPr id="7" name="Gráfico 6">
            <a:extLst>
              <a:ext uri="{FF2B5EF4-FFF2-40B4-BE49-F238E27FC236}">
                <a16:creationId xmlns:a16="http://schemas.microsoft.com/office/drawing/2014/main" id="{2EF43845-C00E-F247-A852-7C697E0C2FA6}"/>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7899772" y="6305624"/>
            <a:ext cx="899347" cy="505882"/>
          </a:xfrm>
          <a:prstGeom prst="rect">
            <a:avLst/>
          </a:prstGeom>
        </p:spPr>
      </p:pic>
    </p:spTree>
    <p:extLst>
      <p:ext uri="{BB962C8B-B14F-4D97-AF65-F5344CB8AC3E}">
        <p14:creationId xmlns:p14="http://schemas.microsoft.com/office/powerpoint/2010/main" val="3432746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70DE7231-C7B3-4543-932B-2F383A77F437}"/>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5827059" y="711203"/>
            <a:ext cx="5933339" cy="5784210"/>
          </a:xfrm>
        </p:spPr>
        <p:txBody>
          <a:bodyPr/>
          <a:lstStyle>
            <a:lvl1pPr>
              <a:buNone/>
              <a:defRPr/>
            </a:lvl1pPr>
            <a:lvl2pPr>
              <a:buNone/>
              <a:defRPr/>
            </a:lvl2pPr>
            <a:lvl3pPr>
              <a:buNone/>
              <a:defRPr/>
            </a:lvl3pPr>
            <a:lvl4pPr>
              <a:buNone/>
              <a:defRPr/>
            </a:lvl4pPr>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Espaço Reservado para Imagem 5">
            <a:extLst>
              <a:ext uri="{FF2B5EF4-FFF2-40B4-BE49-F238E27FC236}">
                <a16:creationId xmlns:a16="http://schemas.microsoft.com/office/drawing/2014/main" id="{10A7FF37-1ABB-3C42-98E9-3035A3F5D9EE}"/>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9E09A029-4217-A648-9228-3FF568CDF5B0}"/>
              </a:ext>
            </a:extLst>
          </p:cNvPr>
          <p:cNvSpPr>
            <a:spLocks noGrp="1"/>
          </p:cNvSpPr>
          <p:nvPr>
            <p:ph type="pic" sz="quarter" idx="12"/>
          </p:nvPr>
        </p:nvSpPr>
        <p:spPr>
          <a:xfrm>
            <a:off x="1273268" y="4124325"/>
            <a:ext cx="3262312" cy="2733675"/>
          </a:xfrm>
          <a:prstGeom prst="triangle">
            <a:avLst/>
          </a:prstGeom>
          <a:solidFill>
            <a:schemeClr val="bg1"/>
          </a:solidFill>
        </p:spPr>
        <p:txBody>
          <a:bodyPr/>
          <a:lstStyle/>
          <a:p>
            <a:r>
              <a:rPr lang="pt-BR"/>
              <a:t>Clique no ícone para adicionar uma imagem</a:t>
            </a:r>
          </a:p>
        </p:txBody>
      </p:sp>
      <p:pic>
        <p:nvPicPr>
          <p:cNvPr id="11" name="Gráfico 10">
            <a:extLst>
              <a:ext uri="{FF2B5EF4-FFF2-40B4-BE49-F238E27FC236}">
                <a16:creationId xmlns:a16="http://schemas.microsoft.com/office/drawing/2014/main" id="{C816ED7B-5566-3242-BF70-E310771A7E4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pic>
        <p:nvPicPr>
          <p:cNvPr id="7" name="Imagem 6">
            <a:extLst>
              <a:ext uri="{FF2B5EF4-FFF2-40B4-BE49-F238E27FC236}">
                <a16:creationId xmlns:a16="http://schemas.microsoft.com/office/drawing/2014/main" id="{D1D971D9-BD46-F44D-BBAC-C85C1999C818}"/>
              </a:ext>
            </a:extLst>
          </p:cNvPr>
          <p:cNvPicPr>
            <a:picLocks noChangeAspect="1"/>
          </p:cNvPicPr>
          <p:nvPr userDrawn="1"/>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1701230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3.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2.pn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pt-BR"/>
              <a:t>Clique para editar o título Mestre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pic>
        <p:nvPicPr>
          <p:cNvPr id="7" name="Gráfico 6">
            <a:extLst>
              <a:ext uri="{FF2B5EF4-FFF2-40B4-BE49-F238E27FC236}">
                <a16:creationId xmlns:a16="http://schemas.microsoft.com/office/drawing/2014/main" id="{F8AF246A-4EC3-E24F-8BD5-7A3824CE1D8A}"/>
              </a:ext>
            </a:extLst>
          </p:cNvPr>
          <p:cNvPicPr>
            <a:picLocks noChangeAspect="1"/>
          </p:cNvPicPr>
          <p:nvPr/>
        </p:nvPicPr>
        <p:blipFill>
          <a:blip r:embed="rId35">
            <a:extLst>
              <a:ext uri="{96DAC541-7B7A-43D3-8B79-37D633B846F1}">
                <asvg:svgBlip xmlns:asvg="http://schemas.microsoft.com/office/drawing/2016/SVG/main" r:embed="rId36"/>
              </a:ext>
            </a:extLst>
          </a:blip>
          <a:srcRect/>
          <a:stretch/>
        </p:blipFill>
        <p:spPr>
          <a:xfrm>
            <a:off x="5646326" y="6308727"/>
            <a:ext cx="899347" cy="505882"/>
          </a:xfrm>
          <a:prstGeom prst="rect">
            <a:avLst/>
          </a:prstGeom>
        </p:spPr>
      </p:pic>
    </p:spTree>
    <p:extLst>
      <p:ext uri="{BB962C8B-B14F-4D97-AF65-F5344CB8AC3E}">
        <p14:creationId xmlns:p14="http://schemas.microsoft.com/office/powerpoint/2010/main" val="274980838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 id="2147483712" r:id="rId26"/>
    <p:sldLayoutId id="2147483713" r:id="rId27"/>
    <p:sldLayoutId id="2147483714" r:id="rId28"/>
    <p:sldLayoutId id="2147483715" r:id="rId29"/>
    <p:sldLayoutId id="2147483716" r:id="rId30"/>
    <p:sldLayoutId id="2147483717" r:id="rId31"/>
    <p:sldLayoutId id="2147483684" r:id="rId3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33.jpeg"/></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25.xml"/><Relationship Id="rId4" Type="http://schemas.openxmlformats.org/officeDocument/2006/relationships/image" Target="../media/image35.jpeg"/></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37.jpeg"/></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6.xml"/><Relationship Id="rId1" Type="http://schemas.openxmlformats.org/officeDocument/2006/relationships/slideLayout" Target="../slideLayouts/slideLayout25.xml"/><Relationship Id="rId4" Type="http://schemas.openxmlformats.org/officeDocument/2006/relationships/image" Target="../media/image40.jpeg"/></Relationships>
</file>

<file path=ppt/slides/_rels/slide1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30.xml"/><Relationship Id="rId4" Type="http://schemas.openxmlformats.org/officeDocument/2006/relationships/image" Target="../media/image43.jpeg"/></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8.emf"/></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46.jpeg"/></Relationships>
</file>

<file path=ppt/slides/_rels/slide2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2.xml"/><Relationship Id="rId1" Type="http://schemas.openxmlformats.org/officeDocument/2006/relationships/slideLayout" Target="../slideLayouts/slideLayout31.xml"/><Relationship Id="rId4" Type="http://schemas.openxmlformats.org/officeDocument/2006/relationships/image" Target="../media/image49.jpeg"/></Relationships>
</file>

<file path=ppt/slides/_rels/slide2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image" Target="../media/image52.jpeg"/></Relationships>
</file>

<file path=ppt/slides/_rels/slide2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5.xml"/><Relationship Id="rId1" Type="http://schemas.openxmlformats.org/officeDocument/2006/relationships/slideLayout" Target="../slideLayouts/slideLayout30.xml"/><Relationship Id="rId4" Type="http://schemas.openxmlformats.org/officeDocument/2006/relationships/image" Target="../media/image54.jpeg"/></Relationships>
</file>

<file path=ppt/slides/_rels/slide2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6.xml"/><Relationship Id="rId1" Type="http://schemas.openxmlformats.org/officeDocument/2006/relationships/slideLayout" Target="../slideLayouts/slideLayout11.xml"/><Relationship Id="rId4" Type="http://schemas.openxmlformats.org/officeDocument/2006/relationships/image" Target="../media/image56.jpeg"/></Relationships>
</file>

<file path=ppt/slides/_rels/slide2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7.xml"/><Relationship Id="rId1" Type="http://schemas.openxmlformats.org/officeDocument/2006/relationships/slideLayout" Target="../slideLayouts/slideLayout9.xml"/><Relationship Id="rId4" Type="http://schemas.openxmlformats.org/officeDocument/2006/relationships/image" Target="../media/image58.jpeg"/></Relationships>
</file>

<file path=ppt/slides/_rels/slide2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22.jpeg"/></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28.xml"/><Relationship Id="rId4" Type="http://schemas.openxmlformats.org/officeDocument/2006/relationships/image" Target="../media/image24.jpeg"/></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28.xml"/><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25.xml"/><Relationship Id="rId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696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38082DB3-EBF7-4745-8405-DE89665A7E96}"/>
              </a:ext>
            </a:extLst>
          </p:cNvPr>
          <p:cNvSpPr>
            <a:spLocks noGrp="1"/>
          </p:cNvSpPr>
          <p:nvPr>
            <p:ph idx="1"/>
          </p:nvPr>
        </p:nvSpPr>
        <p:spPr/>
        <p:txBody>
          <a:bodyPr/>
          <a:lstStyle/>
          <a:p>
            <a:pPr>
              <a:buNone/>
            </a:pPr>
            <a:r>
              <a:rPr lang="es-ES" dirty="0"/>
              <a:t>Si se lo permitimos, el Señor nos ayudará a tratar con las presiones que son una parte inevitable de la vida aquí. </a:t>
            </a:r>
            <a:endParaRPr lang="pt-BR" dirty="0"/>
          </a:p>
        </p:txBody>
      </p:sp>
      <p:pic>
        <p:nvPicPr>
          <p:cNvPr id="5" name="Espaço Reservado para Imagem 4">
            <a:extLst>
              <a:ext uri="{FF2B5EF4-FFF2-40B4-BE49-F238E27FC236}">
                <a16:creationId xmlns:a16="http://schemas.microsoft.com/office/drawing/2014/main" id="{DC2D6AEA-6CBA-B542-8880-45622F8B0519}"/>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t="352" b="352"/>
          <a:stretch/>
        </p:blipFill>
        <p:spPr/>
      </p:pic>
    </p:spTree>
    <p:extLst>
      <p:ext uri="{BB962C8B-B14F-4D97-AF65-F5344CB8AC3E}">
        <p14:creationId xmlns:p14="http://schemas.microsoft.com/office/powerpoint/2010/main" val="259993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4950" y="484188"/>
            <a:ext cx="6267450" cy="1143000"/>
          </a:xfrm>
        </p:spPr>
        <p:txBody>
          <a:bodyPr>
            <a:noAutofit/>
          </a:bodyPr>
          <a:lstStyle/>
          <a:p>
            <a:r>
              <a:rPr lang="es-419" dirty="0"/>
              <a:t>Eventos emocionantes</a:t>
            </a:r>
            <a:br>
              <a:rPr lang="es-419" dirty="0"/>
            </a:br>
            <a:r>
              <a:rPr lang="es-419" dirty="0"/>
              <a:t>de la vida</a:t>
            </a:r>
            <a:endParaRPr lang="pt-BR" dirty="0"/>
          </a:p>
        </p:txBody>
      </p:sp>
      <p:sp>
        <p:nvSpPr>
          <p:cNvPr id="3" name="Content Placeholder 2"/>
          <p:cNvSpPr>
            <a:spLocks noGrp="1"/>
          </p:cNvSpPr>
          <p:nvPr>
            <p:ph idx="1"/>
          </p:nvPr>
        </p:nvSpPr>
        <p:spPr>
          <a:xfrm>
            <a:off x="5314950" y="2019300"/>
            <a:ext cx="6267450" cy="4106864"/>
          </a:xfrm>
        </p:spPr>
        <p:txBody>
          <a:bodyPr anchor="ctr">
            <a:normAutofit/>
          </a:bodyPr>
          <a:lstStyle/>
          <a:p>
            <a:r>
              <a:rPr lang="es-ES" dirty="0"/>
              <a:t>¿Qué provisiones hizo Dios para que Elías sobreviviera durante el largo período de sequía en Israel?  (1 Reyes 17:2-6, 15, 16).</a:t>
            </a:r>
          </a:p>
        </p:txBody>
      </p:sp>
      <p:pic>
        <p:nvPicPr>
          <p:cNvPr id="5" name="Picture 1" descr="11_Elijah_Carmel_1920.jpg">
            <a:extLst>
              <a:ext uri="{FF2B5EF4-FFF2-40B4-BE49-F238E27FC236}">
                <a16:creationId xmlns:a16="http://schemas.microsoft.com/office/drawing/2014/main" id="{5FDD399A-000A-7443-9FE3-9E852D3585AD}"/>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t="51" b="51"/>
          <a:stretch/>
        </p:blipFill>
        <p:spPr bwMode="auto">
          <a:xfrm>
            <a:off x="0" y="139733"/>
            <a:ext cx="5060217" cy="657853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021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7428" y="711203"/>
            <a:ext cx="5875349" cy="5465760"/>
          </a:xfrm>
        </p:spPr>
        <p:txBody>
          <a:bodyPr anchor="ctr">
            <a:normAutofit/>
          </a:bodyPr>
          <a:lstStyle/>
          <a:p>
            <a:r>
              <a:rPr lang="es-ES" dirty="0"/>
              <a:t>¿Qué otras cosas le sucedieron a Elías, y qué lecciones podemos extraer de ellas para nosotros?   (1 Reyes 17:17-22; 18:23-39, 45).</a:t>
            </a:r>
            <a:endParaRPr lang="pt-BR" dirty="0"/>
          </a:p>
        </p:txBody>
      </p:sp>
      <p:pic>
        <p:nvPicPr>
          <p:cNvPr id="7" name="Picture 1" descr="05_Elijah_Horeb_1920.jpg">
            <a:extLst>
              <a:ext uri="{FF2B5EF4-FFF2-40B4-BE49-F238E27FC236}">
                <a16:creationId xmlns:a16="http://schemas.microsoft.com/office/drawing/2014/main" id="{4BDC7E0C-7E24-B74E-BB6E-33EAD508E758}"/>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bwMode="auto">
          <a:xfrm>
            <a:off x="6538913" y="711200"/>
            <a:ext cx="5465762" cy="54657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descr="07_Elijah_Horeb_1920.jpg">
            <a:extLst>
              <a:ext uri="{FF2B5EF4-FFF2-40B4-BE49-F238E27FC236}">
                <a16:creationId xmlns:a16="http://schemas.microsoft.com/office/drawing/2014/main" id="{C1C53819-25B1-9C48-9557-5D926706CEA8}"/>
              </a:ext>
            </a:extLst>
          </p:cNvPr>
          <p:cNvPicPr>
            <a:picLocks noGrp="1" noChangeAspect="1"/>
          </p:cNvPicPr>
          <p:nvPr>
            <p:ph type="pic" sz="quarter" idx="11"/>
          </p:nvPr>
        </p:nvPicPr>
        <p:blipFill rotWithShape="1">
          <a:blip r:embed="rId4" cstate="screen">
            <a:extLst>
              <a:ext uri="{28A0092B-C50C-407E-A947-70E740481C1C}">
                <a14:useLocalDpi xmlns:a14="http://schemas.microsoft.com/office/drawing/2010/main"/>
              </a:ext>
            </a:extLst>
          </a:blip>
          <a:srcRect t="31" b="31"/>
          <a:stretch/>
        </p:blipFill>
        <p:spPr bwMode="auto">
          <a:xfrm>
            <a:off x="8008024" y="4330460"/>
            <a:ext cx="2527540" cy="252754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5307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27059" y="711203"/>
            <a:ext cx="5933339" cy="5784210"/>
          </a:xfrm>
        </p:spPr>
        <p:txBody>
          <a:bodyPr>
            <a:normAutofit fontScale="62500" lnSpcReduction="20000"/>
          </a:bodyPr>
          <a:lstStyle/>
          <a:p>
            <a:pPr marL="457200" indent="-457200">
              <a:lnSpc>
                <a:spcPct val="120000"/>
              </a:lnSpc>
              <a:spcBef>
                <a:spcPts val="1200"/>
              </a:spcBef>
              <a:spcAft>
                <a:spcPts val="1200"/>
              </a:spcAft>
              <a:buFont typeface="Arial" panose="020B0604020202020204" pitchFamily="34" charset="0"/>
              <a:buChar char="•"/>
            </a:pPr>
            <a:r>
              <a:rPr lang="es-ES" dirty="0"/>
              <a:t>Dios usó a Elías para resucitar al hijo de la viuda. ¡Qué prueba de fe y qué vindicación del poder de Dios sobre la vida y la muerte! </a:t>
            </a:r>
          </a:p>
          <a:p>
            <a:pPr marL="457200" indent="-457200">
              <a:lnSpc>
                <a:spcPct val="120000"/>
              </a:lnSpc>
              <a:spcBef>
                <a:spcPts val="1200"/>
              </a:spcBef>
              <a:spcAft>
                <a:spcPts val="1200"/>
              </a:spcAft>
              <a:buFont typeface="Arial" panose="020B0604020202020204" pitchFamily="34" charset="0"/>
              <a:buChar char="•"/>
            </a:pPr>
            <a:r>
              <a:rPr lang="es-ES" dirty="0"/>
              <a:t>Luego, la prueba en el Monte Carmelo fue una demostración irrefutable y espectacular del poder de Dios. Finalmente, una fuerte lluvia después una sequía de tres años fue otra manifestación de que Dios se involucra en los asuntos humanos. La vida de Elías estuvo repleta de la intervención divina directa. </a:t>
            </a:r>
          </a:p>
          <a:p>
            <a:pPr marL="457200" indent="-457200">
              <a:lnSpc>
                <a:spcPct val="120000"/>
              </a:lnSpc>
              <a:spcBef>
                <a:spcPts val="1200"/>
              </a:spcBef>
              <a:spcAft>
                <a:spcPts val="1200"/>
              </a:spcAft>
              <a:buFont typeface="Arial" panose="020B0604020202020204" pitchFamily="34" charset="0"/>
              <a:buChar char="•"/>
            </a:pPr>
            <a:r>
              <a:rPr lang="es-ES" dirty="0"/>
              <a:t>Es difícil imaginar como alguien, después de todo eso, podría no confiar plenamente en el Señor. Sin embargo, no mucho tiempo después de esos acontecimientos, Elías fue vencido por el desánimo.</a:t>
            </a:r>
            <a:endParaRPr lang="pt-BR" dirty="0"/>
          </a:p>
          <a:p>
            <a:pPr marL="457200" indent="-457200">
              <a:lnSpc>
                <a:spcPct val="120000"/>
              </a:lnSpc>
              <a:spcBef>
                <a:spcPts val="1200"/>
              </a:spcBef>
              <a:spcAft>
                <a:spcPts val="1200"/>
              </a:spcAft>
              <a:buFont typeface="Arial" panose="020B0604020202020204" pitchFamily="34" charset="0"/>
              <a:buChar char="•"/>
            </a:pPr>
            <a:endParaRPr lang="pt-BR" dirty="0"/>
          </a:p>
          <a:p>
            <a:pPr marL="457200" indent="-457200">
              <a:lnSpc>
                <a:spcPct val="120000"/>
              </a:lnSpc>
              <a:spcBef>
                <a:spcPts val="1200"/>
              </a:spcBef>
              <a:spcAft>
                <a:spcPts val="1200"/>
              </a:spcAft>
              <a:buFont typeface="Arial" panose="020B0604020202020204" pitchFamily="34" charset="0"/>
              <a:buChar char="•"/>
            </a:pPr>
            <a:endParaRPr lang="en-US" dirty="0"/>
          </a:p>
        </p:txBody>
      </p:sp>
      <p:pic>
        <p:nvPicPr>
          <p:cNvPr id="20" name="Picture 1" descr="03_Elijah_Rain_1920.jpg">
            <a:extLst>
              <a:ext uri="{FF2B5EF4-FFF2-40B4-BE49-F238E27FC236}">
                <a16:creationId xmlns:a16="http://schemas.microsoft.com/office/drawing/2014/main" id="{61D539A8-C9DF-B84F-9FF6-C2FD0CB591DE}"/>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bwMode="auto">
          <a:xfrm>
            <a:off x="196944" y="711202"/>
            <a:ext cx="5414962" cy="541496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a:extLst>
              <a:ext uri="{FF2B5EF4-FFF2-40B4-BE49-F238E27FC236}">
                <a16:creationId xmlns:a16="http://schemas.microsoft.com/office/drawing/2014/main" id="{CFAD84AE-640D-8447-AFEF-E75D66184116}"/>
              </a:ext>
            </a:extLst>
          </p:cNvPr>
          <p:cNvPicPr>
            <a:picLocks noGrp="1" noChangeAspect="1" noChangeArrowheads="1"/>
          </p:cNvPicPr>
          <p:nvPr>
            <p:ph type="pic" sz="quarter" idx="12"/>
          </p:nvPr>
        </p:nvPicPr>
        <p:blipFill rotWithShape="1">
          <a:blip r:embed="rId4" cstate="screen">
            <a:extLst>
              <a:ext uri="{28A0092B-C50C-407E-A947-70E740481C1C}">
                <a14:useLocalDpi xmlns:a14="http://schemas.microsoft.com/office/drawing/2010/main"/>
              </a:ext>
            </a:extLst>
          </a:blip>
          <a:srcRect t="8102" b="8102"/>
          <a:stretch/>
        </p:blipFill>
        <p:spPr bwMode="auto">
          <a:xfrm>
            <a:off x="1273268" y="4124325"/>
            <a:ext cx="3262312" cy="2733675"/>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7826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spcBef>
                <a:spcPts val="0"/>
              </a:spcBef>
              <a:defRPr/>
            </a:pPr>
            <a:r>
              <a:rPr lang="es-ES" dirty="0"/>
              <a:t>El éxito y la realización ¿le producen estrés? Una larga serie de eventos emocionantes (aun positivos) pueden agregar mucho peso a su carga. Al mismo tiempo, ¿por qué tenemos que ser cuidadosos para no estar muy confiados en nosotros mismos durante los </a:t>
            </a:r>
            <a:r>
              <a:rPr lang="es-ES"/>
              <a:t>buenos tiempos?</a:t>
            </a:r>
            <a:endParaRPr lang="es-ES" dirty="0"/>
          </a:p>
        </p:txBody>
      </p:sp>
      <p:pic>
        <p:nvPicPr>
          <p:cNvPr id="12" name="Espaço Reservado para Imagem 11">
            <a:extLst>
              <a:ext uri="{FF2B5EF4-FFF2-40B4-BE49-F238E27FC236}">
                <a16:creationId xmlns:a16="http://schemas.microsoft.com/office/drawing/2014/main" id="{FA797FD9-C422-B84C-914A-3EE11524ABB9}"/>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l="235" r="235"/>
          <a:stretch/>
        </p:blipFill>
        <p:spPr/>
      </p:pic>
      <p:pic>
        <p:nvPicPr>
          <p:cNvPr id="17" name="Espaço Reservado para Imagem 16">
            <a:extLst>
              <a:ext uri="{FF2B5EF4-FFF2-40B4-BE49-F238E27FC236}">
                <a16:creationId xmlns:a16="http://schemas.microsoft.com/office/drawing/2014/main" id="{B2F2A00B-C874-A34B-ABCF-504A6F72BA1C}"/>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112" b="112"/>
          <a:stretch/>
        </p:blipFill>
        <p:spPr/>
      </p:pic>
    </p:spTree>
    <p:extLst>
      <p:ext uri="{BB962C8B-B14F-4D97-AF65-F5344CB8AC3E}">
        <p14:creationId xmlns:p14="http://schemas.microsoft.com/office/powerpoint/2010/main" val="233056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r>
              <a:rPr lang="es-ES" dirty="0"/>
              <a:t>“Así se había aprovechado Satanás de la debilidad de la humanidad. Y aun hoy sigue obrando de la misma manera. Siempre que una persona esté rodeada de nubes, se halle perpleja por las circunstancias, o afligida por la pobreza y angustia, Satanás está listo para tentarla y molestarla. Ataca los puntos débiles de nuestro carácter. Trata de destruir nuestra confianza en Dios porque él permite que exista tal estado de cosas”</a:t>
            </a:r>
            <a:endParaRPr lang="pt-BR" dirty="0"/>
          </a:p>
        </p:txBody>
      </p:sp>
      <p:pic>
        <p:nvPicPr>
          <p:cNvPr id="12" name="Espaço Reservado para Imagem 11">
            <a:extLst>
              <a:ext uri="{FF2B5EF4-FFF2-40B4-BE49-F238E27FC236}">
                <a16:creationId xmlns:a16="http://schemas.microsoft.com/office/drawing/2014/main" id="{9B1EEDDC-C609-5C40-BA82-9E66058C96DF}"/>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2" name="Title 1"/>
          <p:cNvSpPr>
            <a:spLocks noGrp="1"/>
          </p:cNvSpPr>
          <p:nvPr>
            <p:ph type="title"/>
          </p:nvPr>
        </p:nvSpPr>
        <p:spPr/>
        <p:txBody>
          <a:bodyPr>
            <a:noAutofit/>
          </a:bodyPr>
          <a:lstStyle/>
          <a:p>
            <a:r>
              <a:rPr lang="pt-BR" dirty="0"/>
              <a:t>Eventos amargos </a:t>
            </a:r>
            <a:br>
              <a:rPr lang="pt-BR" dirty="0"/>
            </a:br>
            <a:r>
              <a:rPr lang="pt-BR" dirty="0"/>
              <a:t>de </a:t>
            </a:r>
            <a:r>
              <a:rPr lang="pt-BR" dirty="0" err="1"/>
              <a:t>la</a:t>
            </a:r>
            <a:r>
              <a:rPr lang="pt-BR" dirty="0"/>
              <a:t> vida</a:t>
            </a:r>
          </a:p>
        </p:txBody>
      </p:sp>
      <p:sp>
        <p:nvSpPr>
          <p:cNvPr id="7" name="Espaço Reservado para Texto 6">
            <a:extLst>
              <a:ext uri="{FF2B5EF4-FFF2-40B4-BE49-F238E27FC236}">
                <a16:creationId xmlns:a16="http://schemas.microsoft.com/office/drawing/2014/main" id="{5448F356-0BA2-F74E-A61E-10A7B6E30336}"/>
              </a:ext>
            </a:extLst>
          </p:cNvPr>
          <p:cNvSpPr>
            <a:spLocks noGrp="1"/>
          </p:cNvSpPr>
          <p:nvPr>
            <p:ph type="body" sz="quarter" idx="12"/>
          </p:nvPr>
        </p:nvSpPr>
        <p:spPr/>
        <p:txBody>
          <a:bodyPr>
            <a:normAutofit fontScale="85000" lnSpcReduction="10000"/>
          </a:bodyPr>
          <a:lstStyle/>
          <a:p>
            <a:r>
              <a:rPr lang="es-ES" dirty="0"/>
              <a:t>Elena de White, El Deseado de todas las gentes, p. 95</a:t>
            </a:r>
            <a:endParaRPr lang="pt-BR" dirty="0"/>
          </a:p>
        </p:txBody>
      </p:sp>
    </p:spTree>
    <p:extLst>
      <p:ext uri="{BB962C8B-B14F-4D97-AF65-F5344CB8AC3E}">
        <p14:creationId xmlns:p14="http://schemas.microsoft.com/office/powerpoint/2010/main" val="3856179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457200" indent="-457200">
              <a:buFont typeface="Arial" panose="020B0604020202020204" pitchFamily="34" charset="0"/>
              <a:buChar char="•"/>
            </a:pPr>
            <a:r>
              <a:rPr lang="es-ES" dirty="0"/>
              <a:t>¿Cuántas veces usted hizo lo mismo: se olvidó de la manera increíble como el Señor obró en su favor en el pasado? </a:t>
            </a:r>
          </a:p>
          <a:p>
            <a:pPr marL="457200" indent="-457200">
              <a:buFont typeface="Arial" panose="020B0604020202020204" pitchFamily="34" charset="0"/>
              <a:buChar char="•"/>
            </a:pPr>
            <a:r>
              <a:rPr lang="es-ES" dirty="0"/>
              <a:t>¿Por qué es tan importante, especialmente en momentos de desesperación y estrés, apegarse a los recuerdos de como Dios actuó en su vida en el pasado? </a:t>
            </a:r>
          </a:p>
          <a:p>
            <a:pPr marL="457200" indent="-457200">
              <a:buFont typeface="Arial" panose="020B0604020202020204" pitchFamily="34" charset="0"/>
              <a:buChar char="•"/>
            </a:pPr>
            <a:r>
              <a:rPr lang="es-ES" dirty="0"/>
              <a:t>¿Por qué nos olvidamos tan fácilmente de lo que el Señor hizo por nosotros? ¿Cómo pueden ayudar la alabanza y la adoración en los momentos difíciles?</a:t>
            </a:r>
            <a:endParaRPr lang="pt-BR" dirty="0"/>
          </a:p>
        </p:txBody>
      </p:sp>
      <p:pic>
        <p:nvPicPr>
          <p:cNvPr id="4" name="Espaço Reservado para Imagem 3">
            <a:extLst>
              <a:ext uri="{FF2B5EF4-FFF2-40B4-BE49-F238E27FC236}">
                <a16:creationId xmlns:a16="http://schemas.microsoft.com/office/drawing/2014/main" id="{5C975E36-60D5-804E-B1C0-24B221D09B69}"/>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6" name="Espaço Reservado para Imagem 5">
            <a:extLst>
              <a:ext uri="{FF2B5EF4-FFF2-40B4-BE49-F238E27FC236}">
                <a16:creationId xmlns:a16="http://schemas.microsoft.com/office/drawing/2014/main" id="{B82D03DD-DE6B-3243-BCD4-263D3A5EA871}"/>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8102" b="8102"/>
          <a:stretch>
            <a:fillRect/>
          </a:stretch>
        </p:blipFill>
        <p:spPr/>
      </p:pic>
    </p:spTree>
    <p:extLst>
      <p:ext uri="{BB962C8B-B14F-4D97-AF65-F5344CB8AC3E}">
        <p14:creationId xmlns:p14="http://schemas.microsoft.com/office/powerpoint/2010/main" val="3906048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419" dirty="0"/>
              <a:t>La terapia </a:t>
            </a:r>
            <a:r>
              <a:rPr lang="es-419"/>
              <a:t>de Dios</a:t>
            </a:r>
            <a:endParaRPr lang="en-US" dirty="0"/>
          </a:p>
        </p:txBody>
      </p:sp>
      <p:sp>
        <p:nvSpPr>
          <p:cNvPr id="3" name="Content Placeholder 2"/>
          <p:cNvSpPr>
            <a:spLocks noGrp="1"/>
          </p:cNvSpPr>
          <p:nvPr>
            <p:ph idx="1"/>
          </p:nvPr>
        </p:nvSpPr>
        <p:spPr/>
        <p:txBody>
          <a:bodyPr>
            <a:normAutofit fontScale="92500"/>
          </a:bodyPr>
          <a:lstStyle/>
          <a:p>
            <a:r>
              <a:rPr lang="es-ES" dirty="0"/>
              <a:t>Lea 1 Reyes 19:5-9. ¿Cuáles fueron los remedios sencillos que se prodigaron a Elías durante este período de estrés en su vida?</a:t>
            </a:r>
          </a:p>
          <a:p>
            <a:r>
              <a:rPr lang="es-ES" dirty="0"/>
              <a:t>¿Qué podemos extraer de esto para nosotros? ¿Cómo influyen nuestras acciones físicas para el bien o para el mal en nuestra actitud mental?</a:t>
            </a:r>
            <a:r>
              <a:rPr lang="pt-BR" dirty="0"/>
              <a:t>  </a:t>
            </a:r>
          </a:p>
        </p:txBody>
      </p:sp>
      <p:pic>
        <p:nvPicPr>
          <p:cNvPr id="5" name="Picture 1" descr="09_Elijah_Horeb_1920.jpg">
            <a:extLst>
              <a:ext uri="{FF2B5EF4-FFF2-40B4-BE49-F238E27FC236}">
                <a16:creationId xmlns:a16="http://schemas.microsoft.com/office/drawing/2014/main" id="{487FB52F-3CCC-AE48-91DF-8A85D1E01B4D}"/>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t="51" b="51"/>
          <a:stretch/>
        </p:blipFill>
        <p: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8125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r>
              <a:rPr lang="es-ES" dirty="0"/>
              <a:t>Un buen sueño, ejercicio y una dieta saludable se recetan generalmente para combatir el </a:t>
            </a:r>
            <a:r>
              <a:rPr lang="es-ES"/>
              <a:t>estés psicológico. </a:t>
            </a:r>
            <a:endParaRPr lang="es-ES" dirty="0"/>
          </a:p>
        </p:txBody>
      </p:sp>
      <p:pic>
        <p:nvPicPr>
          <p:cNvPr id="5" name="Espaço Reservado para Imagem 4">
            <a:extLst>
              <a:ext uri="{FF2B5EF4-FFF2-40B4-BE49-F238E27FC236}">
                <a16:creationId xmlns:a16="http://schemas.microsoft.com/office/drawing/2014/main" id="{192608A8-A898-F243-8DAC-966B511E9F3C}"/>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34" b="34"/>
          <a:stretch>
            <a:fillRect/>
          </a:stretch>
        </p:blipFill>
        <p:spPr/>
      </p:pic>
      <p:pic>
        <p:nvPicPr>
          <p:cNvPr id="9" name="Espaço Reservado para Imagem 8">
            <a:extLst>
              <a:ext uri="{FF2B5EF4-FFF2-40B4-BE49-F238E27FC236}">
                <a16:creationId xmlns:a16="http://schemas.microsoft.com/office/drawing/2014/main" id="{C28B6005-E484-1040-99DC-A7A926B746A1}"/>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8" b="18"/>
          <a:stretch>
            <a:fillRect/>
          </a:stretch>
        </p:blipFill>
        <p:spPr>
          <a:xfrm>
            <a:off x="1622662" y="4169236"/>
            <a:ext cx="2841779" cy="2688764"/>
          </a:xfrm>
        </p:spPr>
      </p:pic>
    </p:spTree>
    <p:extLst>
      <p:ext uri="{BB962C8B-B14F-4D97-AF65-F5344CB8AC3E}">
        <p14:creationId xmlns:p14="http://schemas.microsoft.com/office/powerpoint/2010/main" val="1591439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800100" indent="-457200"/>
            <a:r>
              <a:rPr lang="es-ES" dirty="0"/>
              <a:t>¿Qué nos perdemos si oramos solo en momentos de desánimo y desesperación? </a:t>
            </a:r>
          </a:p>
          <a:p>
            <a:pPr marL="800100" indent="-457200"/>
            <a:r>
              <a:rPr lang="es-ES" dirty="0"/>
              <a:t>¿Cómo puede aprender a vivir de manera más consistente en una actitud de oración constante?</a:t>
            </a:r>
            <a:r>
              <a:rPr lang="pt-BR" dirty="0"/>
              <a:t>  </a:t>
            </a:r>
          </a:p>
        </p:txBody>
      </p:sp>
      <p:pic>
        <p:nvPicPr>
          <p:cNvPr id="9" name="Espaço Reservado para Imagem 8">
            <a:extLst>
              <a:ext uri="{FF2B5EF4-FFF2-40B4-BE49-F238E27FC236}">
                <a16:creationId xmlns:a16="http://schemas.microsoft.com/office/drawing/2014/main" id="{3870CD15-F0B8-8547-B5C1-4A23C1E5FD5F}"/>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516782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9525" y="764742"/>
            <a:ext cx="4552950" cy="1470025"/>
          </a:xfrm>
        </p:spPr>
        <p:txBody>
          <a:bodyPr/>
          <a:lstStyle/>
          <a:p>
            <a:r>
              <a:rPr lang="es-419" dirty="0"/>
              <a:t>Lección </a:t>
            </a:r>
            <a:r>
              <a:rPr lang="en-US" dirty="0"/>
              <a:t>|3</a:t>
            </a:r>
          </a:p>
        </p:txBody>
      </p:sp>
      <p:sp>
        <p:nvSpPr>
          <p:cNvPr id="3" name="Subtitle 2"/>
          <p:cNvSpPr>
            <a:spLocks noGrp="1"/>
          </p:cNvSpPr>
          <p:nvPr>
            <p:ph type="subTitle" idx="1"/>
          </p:nvPr>
        </p:nvSpPr>
        <p:spPr>
          <a:xfrm>
            <a:off x="1828800" y="5143500"/>
            <a:ext cx="8534400" cy="800100"/>
          </a:xfrm>
        </p:spPr>
        <p:txBody>
          <a:bodyPr>
            <a:normAutofit/>
          </a:bodyPr>
          <a:lstStyle/>
          <a:p>
            <a:r>
              <a:rPr lang="pt-BR" dirty="0"/>
              <a:t>Por Julian </a:t>
            </a:r>
            <a:r>
              <a:rPr lang="pt-BR" dirty="0" err="1"/>
              <a:t>Melgosa</a:t>
            </a:r>
            <a:endParaRPr lang="pt-BR" dirty="0"/>
          </a:p>
        </p:txBody>
      </p:sp>
      <p:pic>
        <p:nvPicPr>
          <p:cNvPr id="11" name="Imagem 10">
            <a:extLst>
              <a:ext uri="{FF2B5EF4-FFF2-40B4-BE49-F238E27FC236}">
                <a16:creationId xmlns:a16="http://schemas.microsoft.com/office/drawing/2014/main" id="{12E8C7C2-9F66-5741-8F40-F042F0E79ECF}"/>
              </a:ext>
            </a:extLst>
          </p:cNvPr>
          <p:cNvPicPr>
            <a:picLocks noChangeAspect="1"/>
          </p:cNvPicPr>
          <p:nvPr/>
        </p:nvPicPr>
        <p:blipFill>
          <a:blip r:embed="rId3"/>
          <a:stretch>
            <a:fillRect/>
          </a:stretch>
        </p:blipFill>
        <p:spPr>
          <a:xfrm>
            <a:off x="550863" y="1765301"/>
            <a:ext cx="3746500" cy="2755900"/>
          </a:xfrm>
          <a:prstGeom prst="rect">
            <a:avLst/>
          </a:prstGeom>
        </p:spPr>
      </p:pic>
      <p:pic>
        <p:nvPicPr>
          <p:cNvPr id="4" name="Imagem 3">
            <a:extLst>
              <a:ext uri="{FF2B5EF4-FFF2-40B4-BE49-F238E27FC236}">
                <a16:creationId xmlns:a16="http://schemas.microsoft.com/office/drawing/2014/main" id="{5A84C118-2D61-F54C-82BE-5642113AB10A}"/>
              </a:ext>
            </a:extLst>
          </p:cNvPr>
          <p:cNvPicPr>
            <a:picLocks noChangeAspect="1"/>
          </p:cNvPicPr>
          <p:nvPr/>
        </p:nvPicPr>
        <p:blipFill>
          <a:blip r:embed="rId4"/>
          <a:stretch>
            <a:fillRect/>
          </a:stretch>
        </p:blipFill>
        <p:spPr>
          <a:xfrm>
            <a:off x="3875624" y="2363014"/>
            <a:ext cx="7415729" cy="1868439"/>
          </a:xfrm>
          <a:prstGeom prst="rect">
            <a:avLst/>
          </a:prstGeom>
        </p:spPr>
      </p:pic>
    </p:spTree>
    <p:extLst>
      <p:ext uri="{BB962C8B-B14F-4D97-AF65-F5344CB8AC3E}">
        <p14:creationId xmlns:p14="http://schemas.microsoft.com/office/powerpoint/2010/main" val="1851111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rmAutofit/>
          </a:bodyPr>
          <a:lstStyle/>
          <a:p>
            <a:pPr marL="0" indent="0" algn="ctr"/>
            <a:r>
              <a:rPr lang="es-ES" b="1" dirty="0">
                <a:solidFill>
                  <a:srgbClr val="D8355E"/>
                </a:solidFill>
              </a:rPr>
              <a:t>Todo seguidor de Cristo necesita un rincón tranquilo para reflexionar, orar y escuchar a Dios a través de su Palabra escrita.</a:t>
            </a:r>
            <a:r>
              <a:rPr lang="pt-BR" b="1" dirty="0">
                <a:solidFill>
                  <a:srgbClr val="D8355E"/>
                </a:solidFill>
                <a:effectLst>
                  <a:outerShdw blurRad="38100" dist="38100" dir="2700000" algn="tl">
                    <a:srgbClr val="000000">
                      <a:alpha val="43137"/>
                    </a:srgbClr>
                  </a:outerShdw>
                </a:effectLst>
              </a:rPr>
              <a:t> </a:t>
            </a:r>
          </a:p>
        </p:txBody>
      </p:sp>
      <p:pic>
        <p:nvPicPr>
          <p:cNvPr id="4" name="Espaço Reservado para Imagem 3">
            <a:extLst>
              <a:ext uri="{FF2B5EF4-FFF2-40B4-BE49-F238E27FC236}">
                <a16:creationId xmlns:a16="http://schemas.microsoft.com/office/drawing/2014/main" id="{D810AC17-4047-694C-856F-0548BCF13578}"/>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6" name="Espaço Reservado para Imagem 5">
            <a:extLst>
              <a:ext uri="{FF2B5EF4-FFF2-40B4-BE49-F238E27FC236}">
                <a16:creationId xmlns:a16="http://schemas.microsoft.com/office/drawing/2014/main" id="{E519B0DB-42CD-2848-94C2-79AFEBFBCDC4}"/>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112" b="112"/>
          <a:stretch/>
        </p:blipFill>
        <p:spPr/>
      </p:pic>
    </p:spTree>
    <p:extLst>
      <p:ext uri="{BB962C8B-B14F-4D97-AF65-F5344CB8AC3E}">
        <p14:creationId xmlns:p14="http://schemas.microsoft.com/office/powerpoint/2010/main" val="336675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s-ES" dirty="0"/>
              <a:t>Las personas pueden ser una fuente tanto de angustia como de paz. Jesús encontró paz con los amigos que le dieron ánimo y afecto a su vida. Es lo que encontró en la casa de Lázaro, Marta y María.</a:t>
            </a:r>
            <a:r>
              <a:rPr lang="pt-BR" dirty="0"/>
              <a:t> </a:t>
            </a:r>
          </a:p>
        </p:txBody>
      </p:sp>
      <p:pic>
        <p:nvPicPr>
          <p:cNvPr id="15" name="Espaço Reservado para Imagem 14">
            <a:extLst>
              <a:ext uri="{FF2B5EF4-FFF2-40B4-BE49-F238E27FC236}">
                <a16:creationId xmlns:a16="http://schemas.microsoft.com/office/drawing/2014/main" id="{209D9477-322C-6E4C-8DB4-919EA31BCE83}"/>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t="63" b="63"/>
          <a:stretch>
            <a:fillRect/>
          </a:stretch>
        </p:blipFill>
        <p:spPr/>
      </p:pic>
    </p:spTree>
    <p:extLst>
      <p:ext uri="{BB962C8B-B14F-4D97-AF65-F5344CB8AC3E}">
        <p14:creationId xmlns:p14="http://schemas.microsoft.com/office/powerpoint/2010/main" val="2677400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3964" y="484188"/>
            <a:ext cx="5698435" cy="1143000"/>
          </a:xfrm>
        </p:spPr>
        <p:txBody>
          <a:bodyPr>
            <a:noAutofit/>
          </a:bodyPr>
          <a:lstStyle/>
          <a:p>
            <a:r>
              <a:rPr lang="es-419" dirty="0"/>
              <a:t>Llevaba alivio a todos</a:t>
            </a:r>
            <a:endParaRPr lang="pt-BR" dirty="0"/>
          </a:p>
        </p:txBody>
      </p:sp>
      <p:sp>
        <p:nvSpPr>
          <p:cNvPr id="3" name="Content Placeholder 2"/>
          <p:cNvSpPr>
            <a:spLocks noGrp="1"/>
          </p:cNvSpPr>
          <p:nvPr>
            <p:ph idx="1"/>
          </p:nvPr>
        </p:nvSpPr>
        <p:spPr>
          <a:xfrm>
            <a:off x="5883964" y="2019300"/>
            <a:ext cx="5698435" cy="4106864"/>
          </a:xfrm>
        </p:spPr>
        <p:txBody>
          <a:bodyPr>
            <a:normAutofit/>
          </a:bodyPr>
          <a:lstStyle/>
          <a:p>
            <a:r>
              <a:rPr lang="es-ES" dirty="0"/>
              <a:t>¿</a:t>
            </a:r>
            <a:r>
              <a:rPr lang="es-419" dirty="0"/>
              <a:t>Cuáles son las características específicas del comportamiento de Jesús que Pedro usó para describir a su Maestro? Hechos 10:38.</a:t>
            </a:r>
            <a:endParaRPr lang="pt-BR" dirty="0"/>
          </a:p>
        </p:txBody>
      </p:sp>
      <p:pic>
        <p:nvPicPr>
          <p:cNvPr id="7" name="Espaço Reservado para Imagem 6">
            <a:extLst>
              <a:ext uri="{FF2B5EF4-FFF2-40B4-BE49-F238E27FC236}">
                <a16:creationId xmlns:a16="http://schemas.microsoft.com/office/drawing/2014/main" id="{FAC6CC45-9E80-274D-A924-EA3B69D57CDB}"/>
              </a:ext>
            </a:extLst>
          </p:cNvPr>
          <p:cNvPicPr>
            <a:picLocks noGrp="1" noChangeAspect="1"/>
          </p:cNvPicPr>
          <p:nvPr>
            <p:ph type="pic" sz="quarter" idx="11"/>
          </p:nvPr>
        </p:nvPicPr>
        <p:blipFill rotWithShape="1">
          <a:blip r:embed="rId3"/>
          <a:srcRect l="16667" r="16667"/>
          <a:stretch/>
        </p:blipFill>
        <p:spPr>
          <a:xfrm>
            <a:off x="238539" y="711202"/>
            <a:ext cx="5414962" cy="5414962"/>
          </a:xfrm>
        </p:spPr>
      </p:pic>
      <p:pic>
        <p:nvPicPr>
          <p:cNvPr id="13" name="Espaço Reservado para Imagem 12">
            <a:extLst>
              <a:ext uri="{FF2B5EF4-FFF2-40B4-BE49-F238E27FC236}">
                <a16:creationId xmlns:a16="http://schemas.microsoft.com/office/drawing/2014/main" id="{7C58E8FC-0366-BD42-9A42-F664B2DE9432}"/>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a:stretch/>
        </p:blipFill>
        <p:spPr>
          <a:xfrm>
            <a:off x="1445211" y="5060859"/>
            <a:ext cx="3001618" cy="3001618"/>
          </a:xfrm>
        </p:spPr>
      </p:pic>
    </p:spTree>
    <p:extLst>
      <p:ext uri="{BB962C8B-B14F-4D97-AF65-F5344CB8AC3E}">
        <p14:creationId xmlns:p14="http://schemas.microsoft.com/office/powerpoint/2010/main" val="1746722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15410" y="306658"/>
            <a:ext cx="5844988" cy="6244683"/>
          </a:xfrm>
        </p:spPr>
        <p:txBody>
          <a:bodyPr>
            <a:normAutofit/>
          </a:bodyPr>
          <a:lstStyle/>
          <a:p>
            <a:pPr>
              <a:buNone/>
            </a:pPr>
            <a:r>
              <a:rPr lang="es-ES" b="1" dirty="0">
                <a:solidFill>
                  <a:srgbClr val="D8355E"/>
                </a:solidFill>
              </a:rPr>
              <a:t>El estilo de Jesús era fundamentalmente altruista. Él utilizó toda su energía para servir a otros</a:t>
            </a:r>
            <a:r>
              <a:rPr lang="es-ES" dirty="0"/>
              <a:t>, para dar alivio a través de sus palabras bondadosas y su poder de curación. Jesús nunca usó sus poderes divinos para beneficiarse a sí mismo.</a:t>
            </a:r>
            <a:r>
              <a:rPr lang="pt-BR" dirty="0"/>
              <a:t> </a:t>
            </a:r>
          </a:p>
        </p:txBody>
      </p:sp>
      <p:pic>
        <p:nvPicPr>
          <p:cNvPr id="4" name="Espaço Reservado para Imagem 3">
            <a:extLst>
              <a:ext uri="{FF2B5EF4-FFF2-40B4-BE49-F238E27FC236}">
                <a16:creationId xmlns:a16="http://schemas.microsoft.com/office/drawing/2014/main" id="{7308C103-5E66-8045-B986-C022398626B8}"/>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470776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7428" y="711203"/>
            <a:ext cx="5875349" cy="5713660"/>
          </a:xfrm>
        </p:spPr>
        <p:txBody>
          <a:bodyPr>
            <a:normAutofit fontScale="85000" lnSpcReduction="10000"/>
          </a:bodyPr>
          <a:lstStyle/>
          <a:p>
            <a:pPr marL="0" indent="0" algn="ctr">
              <a:buNone/>
            </a:pPr>
            <a:r>
              <a:rPr lang="es-ES" sz="3600" b="1" dirty="0">
                <a:solidFill>
                  <a:srgbClr val="D8355E"/>
                </a:solidFill>
              </a:rPr>
              <a:t>En la mayoría de los casos, la presión provocada por el trabajo, las relaciones, el dinero, etc., es por estar centrado en sí mismo. </a:t>
            </a:r>
            <a:r>
              <a:rPr lang="es-ES" sz="3600" dirty="0"/>
              <a:t>Concentrarse en los demás (en vez de en sí mismo) es una buena manera de remover la presión personal. Las personas que se dedican a trabajos voluntarios, proyectos comunitarios, etc., relatan mayores sentimientos de bienestar y satisfacción que las personas que no lo hacen</a:t>
            </a:r>
            <a:r>
              <a:rPr lang="es-ES" sz="4000" dirty="0"/>
              <a:t>. </a:t>
            </a:r>
            <a:endParaRPr lang="pt-BR" sz="4000" dirty="0">
              <a:solidFill>
                <a:srgbClr val="000000"/>
              </a:solidFill>
            </a:endParaRPr>
          </a:p>
        </p:txBody>
      </p:sp>
      <p:pic>
        <p:nvPicPr>
          <p:cNvPr id="16" name="Espaço Reservado para Imagem 15">
            <a:extLst>
              <a:ext uri="{FF2B5EF4-FFF2-40B4-BE49-F238E27FC236}">
                <a16:creationId xmlns:a16="http://schemas.microsoft.com/office/drawing/2014/main" id="{0E86526E-C739-314B-9B16-0F50632BA5DB}"/>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20" name="Espaço Reservado para Imagem 19">
            <a:extLst>
              <a:ext uri="{FF2B5EF4-FFF2-40B4-BE49-F238E27FC236}">
                <a16:creationId xmlns:a16="http://schemas.microsoft.com/office/drawing/2014/main" id="{0C90AAAA-676A-AB45-AD88-9D5591C923E4}"/>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t="31" b="31"/>
          <a:stretch>
            <a:fillRect/>
          </a:stretch>
        </p:blipFill>
        <p:spPr/>
      </p:pic>
    </p:spTree>
    <p:extLst>
      <p:ext uri="{BB962C8B-B14F-4D97-AF65-F5344CB8AC3E}">
        <p14:creationId xmlns:p14="http://schemas.microsoft.com/office/powerpoint/2010/main" val="2471787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s-ES" dirty="0"/>
              <a:t>¿Cuál ha sido su experiencia con las bendiciones que se obtienen por servir a otros? ¿Por qué no hacer un esfuerzo concentrado y piadoso para hacer más?</a:t>
            </a:r>
            <a:r>
              <a:rPr lang="pt-BR" dirty="0"/>
              <a:t> </a:t>
            </a:r>
          </a:p>
        </p:txBody>
      </p:sp>
      <p:pic>
        <p:nvPicPr>
          <p:cNvPr id="6" name="Espaço Reservado para Imagem 5">
            <a:extLst>
              <a:ext uri="{FF2B5EF4-FFF2-40B4-BE49-F238E27FC236}">
                <a16:creationId xmlns:a16="http://schemas.microsoft.com/office/drawing/2014/main" id="{1EF9BAFF-7837-FC44-8FD4-D9C6C5870EB1}"/>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t="34" b="34"/>
          <a:stretch/>
        </p:blipFill>
        <p:spPr/>
      </p:pic>
      <p:pic>
        <p:nvPicPr>
          <p:cNvPr id="10" name="Espaço Reservado para Imagem 9">
            <a:extLst>
              <a:ext uri="{FF2B5EF4-FFF2-40B4-BE49-F238E27FC236}">
                <a16:creationId xmlns:a16="http://schemas.microsoft.com/office/drawing/2014/main" id="{3D12E9AA-B556-7742-BFB5-BE4804C4FE45}"/>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a:xfrm>
            <a:off x="1433513" y="4168775"/>
            <a:ext cx="2843212" cy="2689225"/>
          </a:xfrm>
        </p:spPr>
      </p:pic>
    </p:spTree>
    <p:extLst>
      <p:ext uri="{BB962C8B-B14F-4D97-AF65-F5344CB8AC3E}">
        <p14:creationId xmlns:p14="http://schemas.microsoft.com/office/powerpoint/2010/main" val="3482729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Autofit/>
          </a:bodyPr>
          <a:lstStyle/>
          <a:p>
            <a:r>
              <a:rPr lang="es-ES" dirty="0"/>
              <a:t>Considere atentamente sus propios hábitos de salud. </a:t>
            </a:r>
          </a:p>
          <a:p>
            <a:r>
              <a:rPr lang="es-ES" dirty="0"/>
              <a:t>¿Qué come y bebe? ¿En qué tipo de programa de ejercicios está usted? </a:t>
            </a:r>
          </a:p>
          <a:p>
            <a:r>
              <a:rPr lang="es-ES" dirty="0"/>
              <a:t>¿Cuánto tiempo de esparcimiento tiene?</a:t>
            </a:r>
          </a:p>
          <a:p>
            <a:r>
              <a:rPr lang="es-ES" dirty="0"/>
              <a:t>¿Qué cambios puede hacer que podrían ayudarlo a sentirse mejor emocional y físicamente?</a:t>
            </a:r>
            <a:endParaRPr lang="pt-BR" dirty="0"/>
          </a:p>
        </p:txBody>
      </p:sp>
      <p:pic>
        <p:nvPicPr>
          <p:cNvPr id="3" name="Espaço Reservado para Imagem 2">
            <a:extLst>
              <a:ext uri="{FF2B5EF4-FFF2-40B4-BE49-F238E27FC236}">
                <a16:creationId xmlns:a16="http://schemas.microsoft.com/office/drawing/2014/main" id="{591F036A-A0FF-944F-8286-AF1B762C4388}"/>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6" name="Espaço Reservado para Imagem 5">
            <a:extLst>
              <a:ext uri="{FF2B5EF4-FFF2-40B4-BE49-F238E27FC236}">
                <a16:creationId xmlns:a16="http://schemas.microsoft.com/office/drawing/2014/main" id="{13D7B87F-2D3A-654E-ABC7-3E9AA65DC0CE}"/>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t="31" b="31"/>
          <a:stretch>
            <a:fillRect/>
          </a:stretch>
        </p:blipFill>
        <p:spPr/>
      </p:pic>
    </p:spTree>
    <p:extLst>
      <p:ext uri="{BB962C8B-B14F-4D97-AF65-F5344CB8AC3E}">
        <p14:creationId xmlns:p14="http://schemas.microsoft.com/office/powerpoint/2010/main" val="119619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27059" y="711203"/>
            <a:ext cx="5933339" cy="5784210"/>
          </a:xfrm>
        </p:spPr>
        <p:txBody>
          <a:bodyPr>
            <a:normAutofit/>
          </a:bodyPr>
          <a:lstStyle/>
          <a:p>
            <a:pPr marL="457200" indent="-457200">
              <a:buFont typeface="Arial" panose="020B0604020202020204" pitchFamily="34" charset="0"/>
              <a:buChar char="•"/>
            </a:pPr>
            <a:r>
              <a:rPr lang="es-ES" dirty="0"/>
              <a:t>Aunque en algunos casos las personas tienen necesidades psicológicas muy serias que necesitan ser tratadas profesionalmente, muchas veces un cambio en los hábitos de estilo de vida puede hacer una gran diferencia en la forma como nos sentimos.</a:t>
            </a:r>
            <a:endParaRPr lang="pt-BR" dirty="0"/>
          </a:p>
        </p:txBody>
      </p:sp>
      <p:pic>
        <p:nvPicPr>
          <p:cNvPr id="12" name="Espaço Reservado para Imagem 11">
            <a:extLst>
              <a:ext uri="{FF2B5EF4-FFF2-40B4-BE49-F238E27FC236}">
                <a16:creationId xmlns:a16="http://schemas.microsoft.com/office/drawing/2014/main" id="{7CEAA8F6-6A5D-AC43-8614-A093A0533A43}"/>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pic>
        <p:nvPicPr>
          <p:cNvPr id="16" name="Espaço Reservado para Imagem 15">
            <a:extLst>
              <a:ext uri="{FF2B5EF4-FFF2-40B4-BE49-F238E27FC236}">
                <a16:creationId xmlns:a16="http://schemas.microsoft.com/office/drawing/2014/main" id="{03EDA2EF-18F2-0E4E-ADAB-0AE444928B0A}"/>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112" b="112"/>
          <a:stretch/>
        </p:blipFill>
        <p:spPr>
          <a:xfrm>
            <a:off x="1273268" y="4124325"/>
            <a:ext cx="3262312" cy="2733675"/>
          </a:xfrm>
        </p:spPr>
      </p:pic>
    </p:spTree>
    <p:extLst>
      <p:ext uri="{BB962C8B-B14F-4D97-AF65-F5344CB8AC3E}">
        <p14:creationId xmlns:p14="http://schemas.microsoft.com/office/powerpoint/2010/main" val="421186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2">
            <a:extLst>
              <a:ext uri="{FF2B5EF4-FFF2-40B4-BE49-F238E27FC236}">
                <a16:creationId xmlns:a16="http://schemas.microsoft.com/office/drawing/2014/main" id="{C4F73BD4-41DE-BD49-94B1-358FBB555537}"/>
              </a:ext>
            </a:extLst>
          </p:cNvPr>
          <p:cNvSpPr>
            <a:spLocks noGrp="1"/>
          </p:cNvSpPr>
          <p:nvPr>
            <p:ph type="title"/>
          </p:nvPr>
        </p:nvSpPr>
        <p:spPr/>
        <p:txBody>
          <a:bodyPr/>
          <a:lstStyle/>
          <a:p>
            <a:r>
              <a:rPr lang="pt-BR" dirty="0" err="1"/>
              <a:t>Mateo</a:t>
            </a:r>
            <a:r>
              <a:rPr lang="pt-BR" dirty="0"/>
              <a:t> 11:28, NVI</a:t>
            </a:r>
          </a:p>
        </p:txBody>
      </p:sp>
      <p:sp>
        <p:nvSpPr>
          <p:cNvPr id="3" name="Content Placeholder 2"/>
          <p:cNvSpPr>
            <a:spLocks noGrp="1"/>
          </p:cNvSpPr>
          <p:nvPr>
            <p:ph idx="1"/>
          </p:nvPr>
        </p:nvSpPr>
        <p:spPr>
          <a:effectLst/>
        </p:spPr>
        <p:txBody>
          <a:bodyPr>
            <a:normAutofit/>
          </a:bodyPr>
          <a:lstStyle/>
          <a:p>
            <a:pPr marL="0"/>
            <a:r>
              <a:rPr lang="es-ES" dirty="0"/>
              <a:t>“Venid a mí todos los que estáis trabajados y cargados, y yo os haré descansar” .</a:t>
            </a:r>
            <a:endParaRPr lang="pt-BR" dirty="0"/>
          </a:p>
        </p:txBody>
      </p:sp>
      <p:pic>
        <p:nvPicPr>
          <p:cNvPr id="4" name="Espaço Reservado para Imagem 3">
            <a:extLst>
              <a:ext uri="{FF2B5EF4-FFF2-40B4-BE49-F238E27FC236}">
                <a16:creationId xmlns:a16="http://schemas.microsoft.com/office/drawing/2014/main" id="{AA49E000-DD15-4241-8813-BF90BC3B7824}"/>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251126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9120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701D0B-33D2-BD43-9DE5-8B8397760EC9}"/>
              </a:ext>
            </a:extLst>
          </p:cNvPr>
          <p:cNvSpPr>
            <a:spLocks noGrp="1"/>
          </p:cNvSpPr>
          <p:nvPr>
            <p:ph type="title"/>
          </p:nvPr>
        </p:nvSpPr>
        <p:spPr>
          <a:xfrm>
            <a:off x="5737412" y="6242471"/>
            <a:ext cx="5844988" cy="451226"/>
          </a:xfrm>
        </p:spPr>
        <p:txBody>
          <a:bodyPr/>
          <a:lstStyle/>
          <a:p>
            <a:r>
              <a:rPr lang="es-ES" dirty="0"/>
              <a:t>Mateo </a:t>
            </a:r>
            <a:r>
              <a:rPr lang="en-US" dirty="0"/>
              <a:t> 11:28, NVI</a:t>
            </a:r>
            <a:endParaRPr lang="pt-BR" dirty="0"/>
          </a:p>
        </p:txBody>
      </p:sp>
      <p:sp>
        <p:nvSpPr>
          <p:cNvPr id="3" name="Content Placeholder 2"/>
          <p:cNvSpPr>
            <a:spLocks noGrp="1"/>
          </p:cNvSpPr>
          <p:nvPr>
            <p:ph idx="1"/>
          </p:nvPr>
        </p:nvSpPr>
        <p:spPr>
          <a:xfrm>
            <a:off x="5737412" y="711203"/>
            <a:ext cx="5844988" cy="5241362"/>
          </a:xfrm>
        </p:spPr>
        <p:txBody>
          <a:bodyPr>
            <a:normAutofit/>
          </a:bodyPr>
          <a:lstStyle/>
          <a:p>
            <a:r>
              <a:rPr lang="en-US" dirty="0"/>
              <a:t>“</a:t>
            </a:r>
            <a:r>
              <a:rPr lang="es-ES" dirty="0"/>
              <a:t>Venid a mí todos los que estáis trabajados y cargados, y yo os haré descansar” </a:t>
            </a:r>
          </a:p>
        </p:txBody>
      </p:sp>
      <p:pic>
        <p:nvPicPr>
          <p:cNvPr id="9" name="Espaço Reservado para Imagem 8">
            <a:extLst>
              <a:ext uri="{FF2B5EF4-FFF2-40B4-BE49-F238E27FC236}">
                <a16:creationId xmlns:a16="http://schemas.microsoft.com/office/drawing/2014/main" id="{E40A244E-81E2-CD4B-93A2-0241F96F5CF2}"/>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235866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indent="0" algn="ctr">
              <a:buNone/>
            </a:pPr>
            <a:r>
              <a:rPr lang="es-419" sz="3600" b="1" dirty="0">
                <a:solidFill>
                  <a:srgbClr val="D8355E"/>
                </a:solidFill>
              </a:rPr>
              <a:t>El estrés afecta a todo el mundo. Demandas del trabajo, crisis familiares, culpa, inseguridad por el futuro, insatisfacción con el pasado, todo ha sido causa de estrés. </a:t>
            </a:r>
            <a:r>
              <a:rPr lang="es-419" sz="3600" dirty="0"/>
              <a:t>Todo</a:t>
            </a:r>
            <a:r>
              <a:rPr lang="es-419" sz="3600" dirty="0">
                <a:solidFill>
                  <a:srgbClr val="D8355E"/>
                </a:solidFill>
              </a:rPr>
              <a:t> </a:t>
            </a:r>
            <a:r>
              <a:rPr lang="es-419" sz="3600" dirty="0"/>
              <a:t>eso, junto con los eventos generales de la vida, puede poner mucha presión en las personas y afectar su salud física y mental.</a:t>
            </a:r>
            <a:r>
              <a:rPr lang="pt-BR" sz="3600" dirty="0"/>
              <a:t> </a:t>
            </a:r>
          </a:p>
        </p:txBody>
      </p:sp>
      <p:pic>
        <p:nvPicPr>
          <p:cNvPr id="12" name="Espaço Reservado para Imagem 11">
            <a:extLst>
              <a:ext uri="{FF2B5EF4-FFF2-40B4-BE49-F238E27FC236}">
                <a16:creationId xmlns:a16="http://schemas.microsoft.com/office/drawing/2014/main" id="{F869B83B-2B94-EE4D-8BDE-278143E2AE10}"/>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t="92" b="92"/>
          <a:stretch/>
        </p:blipFill>
        <p:spPr/>
      </p:pic>
    </p:spTree>
    <p:extLst>
      <p:ext uri="{BB962C8B-B14F-4D97-AF65-F5344CB8AC3E}">
        <p14:creationId xmlns:p14="http://schemas.microsoft.com/office/powerpoint/2010/main" val="1463397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r>
              <a:rPr lang="es-419" dirty="0"/>
              <a:t>Los investigadores Thomas H. Holmes y Richard H. Rahe desarrollaron la escala de clasificación del reajuste social, que lista los eventos de la vida con valores de estrés correspondientes a cada uno:</a:t>
            </a:r>
          </a:p>
        </p:txBody>
      </p:sp>
      <p:pic>
        <p:nvPicPr>
          <p:cNvPr id="13" name="Espaço Reservado para Imagem 12">
            <a:extLst>
              <a:ext uri="{FF2B5EF4-FFF2-40B4-BE49-F238E27FC236}">
                <a16:creationId xmlns:a16="http://schemas.microsoft.com/office/drawing/2014/main" id="{14CA3BE9-2458-CF48-9706-BC2D365E499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17" name="Espaço Reservado para Imagem 16">
            <a:extLst>
              <a:ext uri="{FF2B5EF4-FFF2-40B4-BE49-F238E27FC236}">
                <a16:creationId xmlns:a16="http://schemas.microsoft.com/office/drawing/2014/main" id="{A2582A08-3D7D-794F-9271-FFBC1591CD2A}"/>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12" b="112"/>
          <a:stretch>
            <a:fillRect/>
          </a:stretch>
        </p:blipFill>
        <p:spPr/>
      </p:pic>
    </p:spTree>
    <p:extLst>
      <p:ext uri="{BB962C8B-B14F-4D97-AF65-F5344CB8AC3E}">
        <p14:creationId xmlns:p14="http://schemas.microsoft.com/office/powerpoint/2010/main" val="2928910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90531" y="730250"/>
            <a:ext cx="5401469" cy="5397500"/>
          </a:xfrm>
        </p:spPr>
        <p:txBody>
          <a:bodyPr>
            <a:normAutofit/>
          </a:bodyPr>
          <a:lstStyle/>
          <a:p>
            <a:pPr marL="457200" indent="-457200" algn="l">
              <a:buFont typeface="Arial" panose="020B0604020202020204" pitchFamily="34" charset="0"/>
              <a:buChar char="•"/>
            </a:pPr>
            <a:r>
              <a:rPr lang="es-419" sz="2400" dirty="0"/>
              <a:t>La muerte del cónyuge</a:t>
            </a:r>
            <a:r>
              <a:rPr lang="pt-BR" sz="2400" dirty="0"/>
              <a:t>— </a:t>
            </a:r>
            <a:r>
              <a:rPr lang="pt-BR" sz="4000" dirty="0">
                <a:solidFill>
                  <a:srgbClr val="D8355E"/>
                </a:solidFill>
              </a:rPr>
              <a:t>100</a:t>
            </a:r>
            <a:r>
              <a:rPr lang="pt-BR" sz="2400" dirty="0"/>
              <a:t> </a:t>
            </a:r>
          </a:p>
          <a:p>
            <a:pPr marL="457200" indent="-457200" algn="l">
              <a:buFont typeface="Arial" panose="020B0604020202020204" pitchFamily="34" charset="0"/>
              <a:buChar char="•"/>
            </a:pPr>
            <a:endParaRPr lang="es-419" sz="2400" dirty="0"/>
          </a:p>
          <a:p>
            <a:pPr marL="457200" indent="-457200" algn="l">
              <a:buFont typeface="Arial" panose="020B0604020202020204" pitchFamily="34" charset="0"/>
              <a:buChar char="•"/>
            </a:pPr>
            <a:r>
              <a:rPr lang="es-419" sz="2400" dirty="0"/>
              <a:t>Daños personales o enfermedad</a:t>
            </a:r>
            <a:r>
              <a:rPr lang="pt-BR" sz="2400" dirty="0"/>
              <a:t>— </a:t>
            </a:r>
            <a:r>
              <a:rPr lang="pt-BR" sz="4000" dirty="0">
                <a:solidFill>
                  <a:srgbClr val="D8355E"/>
                </a:solidFill>
              </a:rPr>
              <a:t>53</a:t>
            </a:r>
            <a:r>
              <a:rPr lang="pt-BR" sz="2400" dirty="0"/>
              <a:t> </a:t>
            </a:r>
          </a:p>
          <a:p>
            <a:pPr marL="457200" indent="-457200" algn="l">
              <a:buFont typeface="Arial" panose="020B0604020202020204" pitchFamily="34" charset="0"/>
              <a:buChar char="•"/>
            </a:pPr>
            <a:r>
              <a:rPr lang="es-419" sz="2400" dirty="0"/>
              <a:t>Cambio de residencia</a:t>
            </a:r>
            <a:r>
              <a:rPr lang="pt-BR" sz="2400" dirty="0"/>
              <a:t> — </a:t>
            </a:r>
            <a:r>
              <a:rPr lang="pt-BR" sz="4800" dirty="0">
                <a:solidFill>
                  <a:srgbClr val="D8355E"/>
                </a:solidFill>
              </a:rPr>
              <a:t>20</a:t>
            </a:r>
            <a:r>
              <a:rPr lang="pt-BR" sz="2400" dirty="0"/>
              <a:t>; etc</a:t>
            </a:r>
            <a:r>
              <a:rPr lang="pt-BR" dirty="0"/>
              <a:t>. </a:t>
            </a:r>
          </a:p>
        </p:txBody>
      </p:sp>
      <p:pic>
        <p:nvPicPr>
          <p:cNvPr id="32" name="Espaço Reservado para Imagem 31">
            <a:extLst>
              <a:ext uri="{FF2B5EF4-FFF2-40B4-BE49-F238E27FC236}">
                <a16:creationId xmlns:a16="http://schemas.microsoft.com/office/drawing/2014/main" id="{8A8EC4B6-7DE8-3A41-B321-144703E4FA42}"/>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t="40" b="40"/>
          <a:stretch>
            <a:fillRect/>
          </a:stretch>
        </p:blipFill>
        <p:spPr/>
      </p:pic>
      <p:pic>
        <p:nvPicPr>
          <p:cNvPr id="28" name="Espaço Reservado para Imagem 27">
            <a:extLst>
              <a:ext uri="{FF2B5EF4-FFF2-40B4-BE49-F238E27FC236}">
                <a16:creationId xmlns:a16="http://schemas.microsoft.com/office/drawing/2014/main" id="{142CD8A3-4AE3-0A4D-81A8-B4276579B31B}"/>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t="34" b="34"/>
          <a:stretch>
            <a:fillRect/>
          </a:stretch>
        </p:blipFill>
        <p:spPr>
          <a:xfrm>
            <a:off x="3644454" y="1327430"/>
            <a:ext cx="3146077" cy="5397497"/>
          </a:xfrm>
        </p:spPr>
      </p:pic>
    </p:spTree>
    <p:extLst>
      <p:ext uri="{BB962C8B-B14F-4D97-AF65-F5344CB8AC3E}">
        <p14:creationId xmlns:p14="http://schemas.microsoft.com/office/powerpoint/2010/main" val="3865892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69884" y="309601"/>
            <a:ext cx="4484223" cy="6300904"/>
          </a:xfrm>
        </p:spPr>
        <p:txBody>
          <a:bodyPr>
            <a:normAutofit fontScale="92500" lnSpcReduction="20000"/>
          </a:bodyPr>
          <a:lstStyle/>
          <a:p>
            <a:pPr marL="457200" indent="-457200" algn="l">
              <a:buFont typeface="Arial" panose="020B0604020202020204" pitchFamily="34" charset="0"/>
              <a:buChar char="•"/>
            </a:pPr>
            <a:r>
              <a:rPr lang="es-419" dirty="0"/>
              <a:t>Una persona que acumula </a:t>
            </a:r>
            <a:r>
              <a:rPr lang="es-419" sz="5400" b="1" dirty="0">
                <a:solidFill>
                  <a:srgbClr val="D8355E"/>
                </a:solidFill>
              </a:rPr>
              <a:t>200</a:t>
            </a:r>
            <a:r>
              <a:rPr lang="es-419" dirty="0"/>
              <a:t> puntos o más en cualquier momento dado, corre </a:t>
            </a:r>
            <a:r>
              <a:rPr lang="es-419" sz="5400" b="1" dirty="0">
                <a:solidFill>
                  <a:srgbClr val="D8355E"/>
                </a:solidFill>
              </a:rPr>
              <a:t>50</a:t>
            </a:r>
            <a:r>
              <a:rPr lang="es-419" sz="5400" dirty="0">
                <a:solidFill>
                  <a:srgbClr val="D8355E"/>
                </a:solidFill>
              </a:rPr>
              <a:t>% </a:t>
            </a:r>
            <a:r>
              <a:rPr lang="es-419" dirty="0"/>
              <a:t>de chance de enfermarse; </a:t>
            </a:r>
          </a:p>
          <a:p>
            <a:pPr marL="457200" indent="-457200" algn="l">
              <a:buFont typeface="Arial" panose="020B0604020202020204" pitchFamily="34" charset="0"/>
              <a:buChar char="•"/>
            </a:pPr>
            <a:endParaRPr lang="es-419" b="1" dirty="0"/>
          </a:p>
          <a:p>
            <a:pPr marL="457200" indent="-457200" algn="l">
              <a:buFont typeface="Arial" panose="020B0604020202020204" pitchFamily="34" charset="0"/>
              <a:buChar char="•"/>
            </a:pPr>
            <a:r>
              <a:rPr lang="es-419" b="1" dirty="0"/>
              <a:t>quien acumula </a:t>
            </a:r>
            <a:r>
              <a:rPr lang="es-419" sz="5400" b="1" dirty="0">
                <a:solidFill>
                  <a:srgbClr val="D8355E"/>
                </a:solidFill>
              </a:rPr>
              <a:t>300</a:t>
            </a:r>
            <a:r>
              <a:rPr lang="es-419" b="1" dirty="0"/>
              <a:t> o más llegará a un punto de crisis</a:t>
            </a:r>
            <a:r>
              <a:rPr lang="es-419" b="1" dirty="0">
                <a:solidFill>
                  <a:srgbClr val="660066"/>
                </a:solidFill>
              </a:rPr>
              <a:t>.  </a:t>
            </a:r>
            <a:r>
              <a:rPr lang="pt-BR" b="1" dirty="0">
                <a:effectLst>
                  <a:outerShdw blurRad="38100" dist="38100" dir="2700000" algn="tl">
                    <a:srgbClr val="000000">
                      <a:alpha val="43137"/>
                    </a:srgbClr>
                  </a:outerShdw>
                </a:effectLst>
              </a:rPr>
              <a:t> </a:t>
            </a:r>
          </a:p>
        </p:txBody>
      </p:sp>
      <p:pic>
        <p:nvPicPr>
          <p:cNvPr id="7" name="Espaço Reservado para Imagem 6">
            <a:extLst>
              <a:ext uri="{FF2B5EF4-FFF2-40B4-BE49-F238E27FC236}">
                <a16:creationId xmlns:a16="http://schemas.microsoft.com/office/drawing/2014/main" id="{46208CAA-EC33-0B4F-9C50-60F661CD9EB3}"/>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t="40" b="40"/>
          <a:stretch>
            <a:fillRect/>
          </a:stretch>
        </p:blipFill>
        <p:spPr/>
      </p:pic>
      <p:pic>
        <p:nvPicPr>
          <p:cNvPr id="15" name="Espaço Reservado para Imagem 14">
            <a:extLst>
              <a:ext uri="{FF2B5EF4-FFF2-40B4-BE49-F238E27FC236}">
                <a16:creationId xmlns:a16="http://schemas.microsoft.com/office/drawing/2014/main" id="{D07E58AE-EFD2-5245-A367-4D0299414D19}"/>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t="34" b="34"/>
          <a:stretch>
            <a:fillRect/>
          </a:stretch>
        </p:blipFill>
        <p:spPr/>
      </p:pic>
    </p:spTree>
    <p:extLst>
      <p:ext uri="{BB962C8B-B14F-4D97-AF65-F5344CB8AC3E}">
        <p14:creationId xmlns:p14="http://schemas.microsoft.com/office/powerpoint/2010/main" val="299110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95900" y="304801"/>
            <a:ext cx="6286500" cy="5821364"/>
          </a:xfrm>
        </p:spPr>
        <p:txBody>
          <a:bodyPr>
            <a:normAutofit/>
          </a:bodyPr>
          <a:lstStyle/>
          <a:p>
            <a:r>
              <a:rPr lang="es-419" dirty="0"/>
              <a:t>Se necesitan cantidades moderadas de estrés para aumentar el desempeño; pero, más allá de cierto punto, el estrés se vuelve un riesgo para la salud. </a:t>
            </a:r>
          </a:p>
        </p:txBody>
      </p:sp>
      <p:pic>
        <p:nvPicPr>
          <p:cNvPr id="4" name="Espaço Reservado para Imagem 3">
            <a:extLst>
              <a:ext uri="{FF2B5EF4-FFF2-40B4-BE49-F238E27FC236}">
                <a16:creationId xmlns:a16="http://schemas.microsoft.com/office/drawing/2014/main" id="{3E791236-CB56-7540-AD6E-01B60FBDACFB}"/>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34" r="34"/>
          <a:stretch/>
        </p:blipFill>
        <p:spPr>
          <a:xfrm>
            <a:off x="0" y="139733"/>
            <a:ext cx="5060217" cy="6578534"/>
          </a:xfrm>
        </p:spPr>
      </p:pic>
    </p:spTree>
    <p:extLst>
      <p:ext uri="{BB962C8B-B14F-4D97-AF65-F5344CB8AC3E}">
        <p14:creationId xmlns:p14="http://schemas.microsoft.com/office/powerpoint/2010/main" val="3057526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rmAutofit/>
          </a:bodyPr>
          <a:lstStyle/>
          <a:p>
            <a:r>
              <a:rPr lang="es-ES" dirty="0"/>
              <a:t>Jesús muestra por precepto y por ejemplo que buscar a Dios en un </a:t>
            </a:r>
            <a:r>
              <a:rPr lang="es-ES" b="1" dirty="0">
                <a:solidFill>
                  <a:srgbClr val="D8355E"/>
                </a:solidFill>
              </a:rPr>
              <a:t>momento</a:t>
            </a:r>
            <a:r>
              <a:rPr lang="es-ES" dirty="0"/>
              <a:t> y un </a:t>
            </a:r>
            <a:r>
              <a:rPr lang="es-ES" b="1" dirty="0">
                <a:solidFill>
                  <a:srgbClr val="D8355E"/>
                </a:solidFill>
              </a:rPr>
              <a:t>lugar tranquilos </a:t>
            </a:r>
            <a:r>
              <a:rPr lang="es-ES" dirty="0"/>
              <a:t>es el mejor remedio para el estrés de la vida (Marcos 6:31).</a:t>
            </a:r>
          </a:p>
        </p:txBody>
      </p:sp>
      <p:pic>
        <p:nvPicPr>
          <p:cNvPr id="6" name="Espaço Reservado para Imagem 5">
            <a:extLst>
              <a:ext uri="{FF2B5EF4-FFF2-40B4-BE49-F238E27FC236}">
                <a16:creationId xmlns:a16="http://schemas.microsoft.com/office/drawing/2014/main" id="{DE27741E-D7EE-9644-B5E5-04AC072AA812}"/>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8" name="Espaço Reservado para Imagem 7">
            <a:extLst>
              <a:ext uri="{FF2B5EF4-FFF2-40B4-BE49-F238E27FC236}">
                <a16:creationId xmlns:a16="http://schemas.microsoft.com/office/drawing/2014/main" id="{B6B4274D-1360-4347-9CD1-2697DB18E05A}"/>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8102" b="8102"/>
          <a:stretch>
            <a:fillRect/>
          </a:stretch>
        </p:blipFill>
        <p:spPr/>
      </p:pic>
    </p:spTree>
    <p:extLst>
      <p:ext uri="{BB962C8B-B14F-4D97-AF65-F5344CB8AC3E}">
        <p14:creationId xmlns:p14="http://schemas.microsoft.com/office/powerpoint/2010/main" val="1734388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Lesson 1 - Emotions_Portuguese_revis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5EE4EF62-1461-8A41-939B-B48F29DB7277}">
  <we:reference id="wa104379997" version="2.0.0.0" store="pt-BR" storeType="OMEX"/>
  <we:alternateReferences>
    <we:reference id="WA104379997" version="2.0.0.0" store=""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8" ma:contentTypeDescription="Crie um novo documento." ma:contentTypeScope="" ma:versionID="e667ed11a7dc85a5ce8aef94a7e3c0c4">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6402b3dae7abd56f70f156dc023e281"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LengthInSeconds xmlns="4d66254c-b8c0-4e16-9669-44d49c614d61" xsi:nil="true"/>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Props1.xml><?xml version="1.0" encoding="utf-8"?>
<ds:datastoreItem xmlns:ds="http://schemas.openxmlformats.org/officeDocument/2006/customXml" ds:itemID="{F2C233C6-B8FF-4505-A136-09B9B3D3B31C}"/>
</file>

<file path=customXml/itemProps2.xml><?xml version="1.0" encoding="utf-8"?>
<ds:datastoreItem xmlns:ds="http://schemas.openxmlformats.org/officeDocument/2006/customXml" ds:itemID="{1873B072-60B5-47C5-BDE1-57E53CA50342}"/>
</file>

<file path=customXml/itemProps3.xml><?xml version="1.0" encoding="utf-8"?>
<ds:datastoreItem xmlns:ds="http://schemas.openxmlformats.org/officeDocument/2006/customXml" ds:itemID="{B821F571-C459-4D55-A550-21AD3D55B19B}"/>
</file>

<file path=docProps/app.xml><?xml version="1.0" encoding="utf-8"?>
<Properties xmlns="http://schemas.openxmlformats.org/officeDocument/2006/extended-properties" xmlns:vt="http://schemas.openxmlformats.org/officeDocument/2006/docPropsVTypes">
  <Template>Lección 1 emociones</Template>
  <TotalTime>1351</TotalTime>
  <Words>4005</Words>
  <Application>Microsoft Macintosh PowerPoint</Application>
  <PresentationFormat>Widescreen</PresentationFormat>
  <Paragraphs>197</Paragraphs>
  <Slides>29</Slides>
  <Notes>28</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29</vt:i4>
      </vt:variant>
    </vt:vector>
  </HeadingPairs>
  <TitlesOfParts>
    <vt:vector size="35" baseType="lpstr">
      <vt:lpstr>Adobe Caslon Pro</vt:lpstr>
      <vt:lpstr>Adobe Caslon Pro Bold</vt:lpstr>
      <vt:lpstr>Arial</vt:lpstr>
      <vt:lpstr>Calibri</vt:lpstr>
      <vt:lpstr>Corbel</vt:lpstr>
      <vt:lpstr>Lesson 1 - Emotions_Portuguese_revisada</vt:lpstr>
      <vt:lpstr>Apresentação do PowerPoint</vt:lpstr>
      <vt:lpstr>Lección |3</vt:lpstr>
      <vt:lpstr>Mateo  11:28, NVI</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Eventos emocionantes de la vida</vt:lpstr>
      <vt:lpstr>Apresentação do PowerPoint</vt:lpstr>
      <vt:lpstr>Apresentação do PowerPoint</vt:lpstr>
      <vt:lpstr>Apresentação do PowerPoint</vt:lpstr>
      <vt:lpstr>Eventos amargos  de la vida</vt:lpstr>
      <vt:lpstr>Apresentação do PowerPoint</vt:lpstr>
      <vt:lpstr>La terapia de Dios</vt:lpstr>
      <vt:lpstr>Apresentação do PowerPoint</vt:lpstr>
      <vt:lpstr>Apresentação do PowerPoint</vt:lpstr>
      <vt:lpstr>Apresentação do PowerPoint</vt:lpstr>
      <vt:lpstr>Apresentação do PowerPoint</vt:lpstr>
      <vt:lpstr>Llevaba alivio a todos</vt:lpstr>
      <vt:lpstr>Apresentação do PowerPoint</vt:lpstr>
      <vt:lpstr>Apresentação do PowerPoint</vt:lpstr>
      <vt:lpstr>Apresentação do PowerPoint</vt:lpstr>
      <vt:lpstr>Apresentação do PowerPoint</vt:lpstr>
      <vt:lpstr>Apresentação do PowerPoint</vt:lpstr>
      <vt:lpstr>Mateo 11:28, NVI</vt:lpstr>
      <vt:lpstr>Apresentação do PowerPoint</vt:lpstr>
    </vt:vector>
  </TitlesOfParts>
  <Company>7th Day Adventist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3 STRESS</dc:title>
  <dc:creator>Raquel Arrais</dc:creator>
  <cp:lastModifiedBy>marcos aurelio gularte de castro</cp:lastModifiedBy>
  <cp:revision>70</cp:revision>
  <dcterms:created xsi:type="dcterms:W3CDTF">2014-03-06T22:02:26Z</dcterms:created>
  <dcterms:modified xsi:type="dcterms:W3CDTF">2020-12-21T12:20:52Z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4744600.00000000</vt:lpwstr>
  </property>
  <property fmtid="{D5CDD505-2E9C-101B-9397-08002B2CF9AE}" pid="3" name="ContentTypeId">
    <vt:lpwstr>0x010100624F9E3DF7FBAB4A9A6D824FE11CA10C</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y fmtid="{D5CDD505-2E9C-101B-9397-08002B2CF9AE}" pid="9" name="MediaServiceImageTags">
    <vt:lpwstr/>
  </property>
</Properties>
</file>